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4"/>
  </p:sldMasterIdLst>
  <p:notesMasterIdLst>
    <p:notesMasterId r:id="rId13"/>
  </p:notesMasterIdLst>
  <p:handoutMasterIdLst>
    <p:handoutMasterId r:id="rId14"/>
  </p:handoutMasterIdLst>
  <p:sldIdLst>
    <p:sldId id="258" r:id="rId5"/>
    <p:sldId id="755" r:id="rId6"/>
    <p:sldId id="758" r:id="rId7"/>
    <p:sldId id="759" r:id="rId8"/>
    <p:sldId id="754" r:id="rId9"/>
    <p:sldId id="259" r:id="rId10"/>
    <p:sldId id="756" r:id="rId11"/>
    <p:sldId id="757" r:id="rId12"/>
  </p:sldIdLst>
  <p:sldSz cx="9144000" cy="5143500" type="screen16x9"/>
  <p:notesSz cx="6858000" cy="9144000"/>
  <p:embeddedFontLst>
    <p:embeddedFont>
      <p:font typeface="Cordia New" panose="020B0304020202020204" pitchFamily="34" charset="-34"/>
      <p:regular r:id="rId15"/>
      <p:bold r:id="rId16"/>
      <p:italic r:id="rId17"/>
      <p:boldItalic r:id="rId18"/>
    </p:embeddedFont>
    <p:embeddedFont>
      <p:font typeface="DB Heavent" panose="02000506060000020004" pitchFamily="2" charset="-34"/>
      <p:regular r:id="rId19"/>
    </p:embeddedFont>
    <p:embeddedFont>
      <p:font typeface="DB Heavent Thin" panose="02000506060000020004" pitchFamily="2" charset="-34"/>
      <p:regular r:id="rId20"/>
    </p:embeddedFont>
  </p:embeddedFontLst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EFFF"/>
    <a:srgbClr val="D0E5F8"/>
    <a:srgbClr val="D0CFD4"/>
    <a:srgbClr val="C00000"/>
    <a:srgbClr val="0092BA"/>
    <a:srgbClr val="EFEFEF"/>
    <a:srgbClr val="F2F2F2"/>
    <a:srgbClr val="003287"/>
    <a:srgbClr val="004DA9"/>
    <a:srgbClr val="A7E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F3AD4B-BAB9-4E42-B9B5-B4B310343F87}" v="25" dt="2026-01-06T01:37:22.050"/>
    <p1510:client id="{C1D4306C-216C-4A4F-9157-FD7290D6701A}" v="711" dt="2026-01-06T08:37:04.521"/>
    <p1510:client id="{D95CBF04-FB11-9757-06A1-0CD931C0FEA8}" v="331" dt="2026-01-06T08:42:05.8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ลักษณะสีปานกลาง 2 - เน้น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8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2" y="480"/>
      </p:cViewPr>
      <p:guideLst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providerId="Windows Live" clId="Web-{D95CBF04-FB11-9757-06A1-0CD931C0FEA8}"/>
    <pc:docChg chg="modSld sldOrd">
      <pc:chgData name="Guest User" userId="" providerId="Windows Live" clId="Web-{D95CBF04-FB11-9757-06A1-0CD931C0FEA8}" dt="2026-01-06T08:40:47.938" v="171" actId="20577"/>
      <pc:docMkLst>
        <pc:docMk/>
      </pc:docMkLst>
      <pc:sldChg chg="modSp">
        <pc:chgData name="Guest User" userId="" providerId="Windows Live" clId="Web-{D95CBF04-FB11-9757-06A1-0CD931C0FEA8}" dt="2026-01-06T08:40:47.938" v="171" actId="20577"/>
        <pc:sldMkLst>
          <pc:docMk/>
          <pc:sldMk cId="3197694247" sldId="755"/>
        </pc:sldMkLst>
        <pc:spChg chg="mod">
          <ac:chgData name="Guest User" userId="" providerId="Windows Live" clId="Web-{D95CBF04-FB11-9757-06A1-0CD931C0FEA8}" dt="2026-01-06T08:40:47.938" v="171" actId="20577"/>
          <ac:spMkLst>
            <pc:docMk/>
            <pc:sldMk cId="3197694247" sldId="755"/>
            <ac:spMk id="7" creationId="{3AA2C27E-1DDE-3399-A639-FA67F2ECC0E3}"/>
          </ac:spMkLst>
        </pc:spChg>
      </pc:sldChg>
      <pc:sldChg chg="modSp ord">
        <pc:chgData name="Guest User" userId="" providerId="Windows Live" clId="Web-{D95CBF04-FB11-9757-06A1-0CD931C0FEA8}" dt="2026-01-06T08:17:46.486" v="38"/>
        <pc:sldMkLst>
          <pc:docMk/>
          <pc:sldMk cId="3171199546" sldId="756"/>
        </pc:sldMkLst>
        <pc:spChg chg="mod">
          <ac:chgData name="Guest User" userId="" providerId="Windows Live" clId="Web-{D95CBF04-FB11-9757-06A1-0CD931C0FEA8}" dt="2026-01-06T08:01:55.470" v="25" actId="20577"/>
          <ac:spMkLst>
            <pc:docMk/>
            <pc:sldMk cId="3171199546" sldId="756"/>
            <ac:spMk id="9" creationId="{00000000-0000-0000-0000-000000000000}"/>
          </ac:spMkLst>
        </pc:spChg>
      </pc:sldChg>
      <pc:sldChg chg="modSp ord">
        <pc:chgData name="Guest User" userId="" providerId="Windows Live" clId="Web-{D95CBF04-FB11-9757-06A1-0CD931C0FEA8}" dt="2026-01-06T08:17:46.486" v="37"/>
        <pc:sldMkLst>
          <pc:docMk/>
          <pc:sldMk cId="3511664539" sldId="757"/>
        </pc:sldMkLst>
        <pc:spChg chg="mod">
          <ac:chgData name="Guest User" userId="" providerId="Windows Live" clId="Web-{D95CBF04-FB11-9757-06A1-0CD931C0FEA8}" dt="2026-01-06T08:03:43.048" v="33" actId="1076"/>
          <ac:spMkLst>
            <pc:docMk/>
            <pc:sldMk cId="3511664539" sldId="757"/>
            <ac:spMk id="3" creationId="{00000000-0000-0000-0000-000000000000}"/>
          </ac:spMkLst>
        </pc:spChg>
        <pc:spChg chg="mod">
          <ac:chgData name="Guest User" userId="" providerId="Windows Live" clId="Web-{D95CBF04-FB11-9757-06A1-0CD931C0FEA8}" dt="2026-01-06T08:02:33.314" v="27" actId="20577"/>
          <ac:spMkLst>
            <pc:docMk/>
            <pc:sldMk cId="3511664539" sldId="757"/>
            <ac:spMk id="14" creationId="{3CD5714D-6ADA-40F5-AE0F-105A2DE00378}"/>
          </ac:spMkLst>
        </pc:spChg>
        <pc:spChg chg="mod">
          <ac:chgData name="Guest User" userId="" providerId="Windows Live" clId="Web-{D95CBF04-FB11-9757-06A1-0CD931C0FEA8}" dt="2026-01-06T08:03:43.001" v="32" actId="1076"/>
          <ac:spMkLst>
            <pc:docMk/>
            <pc:sldMk cId="3511664539" sldId="757"/>
            <ac:spMk id="20" creationId="{00000000-0000-0000-0000-000000000000}"/>
          </ac:spMkLst>
        </pc:spChg>
        <pc:spChg chg="mod">
          <ac:chgData name="Guest User" userId="" providerId="Windows Live" clId="Web-{D95CBF04-FB11-9757-06A1-0CD931C0FEA8}" dt="2026-01-06T08:03:49.767" v="34" actId="1076"/>
          <ac:spMkLst>
            <pc:docMk/>
            <pc:sldMk cId="3511664539" sldId="757"/>
            <ac:spMk id="24" creationId="{00000000-0000-0000-0000-000000000000}"/>
          </ac:spMkLst>
        </pc:spChg>
        <pc:spChg chg="mod">
          <ac:chgData name="Guest User" userId="" providerId="Windows Live" clId="Web-{D95CBF04-FB11-9757-06A1-0CD931C0FEA8}" dt="2026-01-06T08:03:49.798" v="35" actId="1076"/>
          <ac:spMkLst>
            <pc:docMk/>
            <pc:sldMk cId="3511664539" sldId="757"/>
            <ac:spMk id="27" creationId="{00000000-0000-0000-0000-000000000000}"/>
          </ac:spMkLst>
        </pc:spChg>
        <pc:picChg chg="mod">
          <ac:chgData name="Guest User" userId="" providerId="Windows Live" clId="Web-{D95CBF04-FB11-9757-06A1-0CD931C0FEA8}" dt="2026-01-06T08:03:42.970" v="31" actId="1076"/>
          <ac:picMkLst>
            <pc:docMk/>
            <pc:sldMk cId="3511664539" sldId="757"/>
            <ac:picMk id="4" creationId="{00000000-0000-0000-0000-000000000000}"/>
          </ac:picMkLst>
        </pc:picChg>
        <pc:picChg chg="mod">
          <ac:chgData name="Guest User" userId="" providerId="Windows Live" clId="Web-{D95CBF04-FB11-9757-06A1-0CD931C0FEA8}" dt="2026-01-06T08:03:49.876" v="36" actId="1076"/>
          <ac:picMkLst>
            <pc:docMk/>
            <pc:sldMk cId="3511664539" sldId="757"/>
            <ac:picMk id="34" creationId="{1D0B806C-2788-471A-AE32-BF5AB200CEEF}"/>
          </ac:picMkLst>
        </pc:picChg>
      </pc:sldChg>
    </pc:docChg>
  </pc:docChgLst>
  <pc:docChgLst>
    <pc:chgData name="sasiprapa tanyong" userId="03af84996df3b528" providerId="LiveId" clId="{8129AF84-69E1-4225-A07D-34F5424F3CE8}"/>
    <pc:docChg chg="undo custSel modSld">
      <pc:chgData name="sasiprapa tanyong" userId="03af84996df3b528" providerId="LiveId" clId="{8129AF84-69E1-4225-A07D-34F5424F3CE8}" dt="2026-01-06T09:36:16.459" v="715" actId="729"/>
      <pc:docMkLst>
        <pc:docMk/>
      </pc:docMkLst>
      <pc:sldChg chg="modSp mod">
        <pc:chgData name="sasiprapa tanyong" userId="03af84996df3b528" providerId="LiveId" clId="{8129AF84-69E1-4225-A07D-34F5424F3CE8}" dt="2026-01-06T08:28:44.887" v="697" actId="1035"/>
        <pc:sldMkLst>
          <pc:docMk/>
          <pc:sldMk cId="2064642900" sldId="754"/>
        </pc:sldMkLst>
        <pc:spChg chg="mod">
          <ac:chgData name="sasiprapa tanyong" userId="03af84996df3b528" providerId="LiveId" clId="{8129AF84-69E1-4225-A07D-34F5424F3CE8}" dt="2026-01-06T08:28:44.887" v="697" actId="1035"/>
          <ac:spMkLst>
            <pc:docMk/>
            <pc:sldMk cId="2064642900" sldId="754"/>
            <ac:spMk id="8" creationId="{542B7C9F-E9F3-4152-BF45-567FF0250B06}"/>
          </ac:spMkLst>
        </pc:spChg>
        <pc:spChg chg="mod">
          <ac:chgData name="sasiprapa tanyong" userId="03af84996df3b528" providerId="LiveId" clId="{8129AF84-69E1-4225-A07D-34F5424F3CE8}" dt="2026-01-06T08:05:32.200" v="23" actId="1035"/>
          <ac:spMkLst>
            <pc:docMk/>
            <pc:sldMk cId="2064642900" sldId="754"/>
            <ac:spMk id="9" creationId="{EEA66FD7-BDFD-4140-20FC-FAE1B49C0D76}"/>
          </ac:spMkLst>
        </pc:spChg>
        <pc:spChg chg="mod">
          <ac:chgData name="sasiprapa tanyong" userId="03af84996df3b528" providerId="LiveId" clId="{8129AF84-69E1-4225-A07D-34F5424F3CE8}" dt="2026-01-06T08:05:22.855" v="13" actId="1076"/>
          <ac:spMkLst>
            <pc:docMk/>
            <pc:sldMk cId="2064642900" sldId="754"/>
            <ac:spMk id="10" creationId="{5049C07C-9B80-485B-9A31-CCBA1C4F9BBD}"/>
          </ac:spMkLst>
        </pc:spChg>
        <pc:picChg chg="mod">
          <ac:chgData name="sasiprapa tanyong" userId="03af84996df3b528" providerId="LiveId" clId="{8129AF84-69E1-4225-A07D-34F5424F3CE8}" dt="2026-01-06T08:05:24.682" v="15" actId="1076"/>
          <ac:picMkLst>
            <pc:docMk/>
            <pc:sldMk cId="2064642900" sldId="754"/>
            <ac:picMk id="48" creationId="{C4FBF451-6734-B066-5827-6A9FCEA27FF2}"/>
          </ac:picMkLst>
        </pc:picChg>
      </pc:sldChg>
      <pc:sldChg chg="addSp modSp mod modNotesTx">
        <pc:chgData name="sasiprapa tanyong" userId="03af84996df3b528" providerId="LiveId" clId="{8129AF84-69E1-4225-A07D-34F5424F3CE8}" dt="2026-01-06T09:35:57.353" v="714" actId="2711"/>
        <pc:sldMkLst>
          <pc:docMk/>
          <pc:sldMk cId="3197694247" sldId="755"/>
        </pc:sldMkLst>
        <pc:spChg chg="mod">
          <ac:chgData name="sasiprapa tanyong" userId="03af84996df3b528" providerId="LiveId" clId="{8129AF84-69E1-4225-A07D-34F5424F3CE8}" dt="2026-01-06T09:35:54.208" v="713" actId="2711"/>
          <ac:spMkLst>
            <pc:docMk/>
            <pc:sldMk cId="3197694247" sldId="755"/>
            <ac:spMk id="4" creationId="{00000000-0000-0000-0000-000000000000}"/>
          </ac:spMkLst>
        </pc:spChg>
        <pc:spChg chg="mod">
          <ac:chgData name="sasiprapa tanyong" userId="03af84996df3b528" providerId="LiveId" clId="{8129AF84-69E1-4225-A07D-34F5424F3CE8}" dt="2026-01-06T08:14:37.108" v="28" actId="1076"/>
          <ac:spMkLst>
            <pc:docMk/>
            <pc:sldMk cId="3197694247" sldId="755"/>
            <ac:spMk id="5" creationId="{00C6BE2B-552D-4483-CF02-2B8A9E19AFD5}"/>
          </ac:spMkLst>
        </pc:spChg>
        <pc:spChg chg="mod">
          <ac:chgData name="sasiprapa tanyong" userId="03af84996df3b528" providerId="LiveId" clId="{8129AF84-69E1-4225-A07D-34F5424F3CE8}" dt="2026-01-06T08:28:21.571" v="690" actId="255"/>
          <ac:spMkLst>
            <pc:docMk/>
            <pc:sldMk cId="3197694247" sldId="755"/>
            <ac:spMk id="6" creationId="{91CDB52A-3CFC-D24A-8E77-EED997172876}"/>
          </ac:spMkLst>
        </pc:spChg>
        <pc:spChg chg="add mod">
          <ac:chgData name="sasiprapa tanyong" userId="03af84996df3b528" providerId="LiveId" clId="{8129AF84-69E1-4225-A07D-34F5424F3CE8}" dt="2026-01-06T08:37:04.521" v="712" actId="20577"/>
          <ac:spMkLst>
            <pc:docMk/>
            <pc:sldMk cId="3197694247" sldId="755"/>
            <ac:spMk id="7" creationId="{3AA2C27E-1DDE-3399-A639-FA67F2ECC0E3}"/>
          </ac:spMkLst>
        </pc:spChg>
        <pc:spChg chg="mod">
          <ac:chgData name="sasiprapa tanyong" userId="03af84996df3b528" providerId="LiveId" clId="{8129AF84-69E1-4225-A07D-34F5424F3CE8}" dt="2026-01-06T08:14:37.108" v="28" actId="1076"/>
          <ac:spMkLst>
            <pc:docMk/>
            <pc:sldMk cId="3197694247" sldId="755"/>
            <ac:spMk id="8" creationId="{00000000-0000-0000-0000-000000000000}"/>
          </ac:spMkLst>
        </pc:spChg>
        <pc:spChg chg="mod">
          <ac:chgData name="sasiprapa tanyong" userId="03af84996df3b528" providerId="LiveId" clId="{8129AF84-69E1-4225-A07D-34F5424F3CE8}" dt="2026-01-06T08:17:34.202" v="36" actId="1036"/>
          <ac:spMkLst>
            <pc:docMk/>
            <pc:sldMk cId="3197694247" sldId="755"/>
            <ac:spMk id="10" creationId="{00000000-0000-0000-0000-000000000000}"/>
          </ac:spMkLst>
        </pc:spChg>
        <pc:spChg chg="mod">
          <ac:chgData name="sasiprapa tanyong" userId="03af84996df3b528" providerId="LiveId" clId="{8129AF84-69E1-4225-A07D-34F5424F3CE8}" dt="2026-01-06T09:35:57.353" v="714" actId="2711"/>
          <ac:spMkLst>
            <pc:docMk/>
            <pc:sldMk cId="3197694247" sldId="755"/>
            <ac:spMk id="22" creationId="{00000000-0000-0000-0000-000000000000}"/>
          </ac:spMkLst>
        </pc:spChg>
        <pc:spChg chg="mod">
          <ac:chgData name="sasiprapa tanyong" userId="03af84996df3b528" providerId="LiveId" clId="{8129AF84-69E1-4225-A07D-34F5424F3CE8}" dt="2026-01-06T08:14:37.108" v="28" actId="1076"/>
          <ac:spMkLst>
            <pc:docMk/>
            <pc:sldMk cId="3197694247" sldId="755"/>
            <ac:spMk id="26" creationId="{B39997FF-D15E-4C6C-A995-93238F5309FC}"/>
          </ac:spMkLst>
        </pc:spChg>
        <pc:spChg chg="mod">
          <ac:chgData name="sasiprapa tanyong" userId="03af84996df3b528" providerId="LiveId" clId="{8129AF84-69E1-4225-A07D-34F5424F3CE8}" dt="2026-01-06T08:14:37.108" v="28" actId="1076"/>
          <ac:spMkLst>
            <pc:docMk/>
            <pc:sldMk cId="3197694247" sldId="755"/>
            <ac:spMk id="27" creationId="{35DAEDDE-6828-472D-AD0D-58E77198AEDC}"/>
          </ac:spMkLst>
        </pc:spChg>
        <pc:spChg chg="mod">
          <ac:chgData name="sasiprapa tanyong" userId="03af84996df3b528" providerId="LiveId" clId="{8129AF84-69E1-4225-A07D-34F5424F3CE8}" dt="2026-01-06T08:14:37.108" v="28" actId="1076"/>
          <ac:spMkLst>
            <pc:docMk/>
            <pc:sldMk cId="3197694247" sldId="755"/>
            <ac:spMk id="29" creationId="{00000000-0000-0000-0000-000000000000}"/>
          </ac:spMkLst>
        </pc:spChg>
        <pc:grpChg chg="mod">
          <ac:chgData name="sasiprapa tanyong" userId="03af84996df3b528" providerId="LiveId" clId="{8129AF84-69E1-4225-A07D-34F5424F3CE8}" dt="2026-01-06T08:14:28.154" v="25" actId="1076"/>
          <ac:grpSpMkLst>
            <pc:docMk/>
            <pc:sldMk cId="3197694247" sldId="755"/>
            <ac:grpSpMk id="37" creationId="{F1215707-7570-4C5B-9F4A-DB06D99C42EB}"/>
          </ac:grpSpMkLst>
        </pc:grpChg>
        <pc:picChg chg="mod">
          <ac:chgData name="sasiprapa tanyong" userId="03af84996df3b528" providerId="LiveId" clId="{8129AF84-69E1-4225-A07D-34F5424F3CE8}" dt="2026-01-06T08:14:37.108" v="28" actId="1076"/>
          <ac:picMkLst>
            <pc:docMk/>
            <pc:sldMk cId="3197694247" sldId="755"/>
            <ac:picMk id="21" creationId="{44710D99-3198-429D-BFF6-BA61C7F94F2E}"/>
          </ac:picMkLst>
        </pc:picChg>
        <pc:picChg chg="mod">
          <ac:chgData name="sasiprapa tanyong" userId="03af84996df3b528" providerId="LiveId" clId="{8129AF84-69E1-4225-A07D-34F5424F3CE8}" dt="2026-01-06T08:14:37.108" v="28" actId="1076"/>
          <ac:picMkLst>
            <pc:docMk/>
            <pc:sldMk cId="3197694247" sldId="755"/>
            <ac:picMk id="30" creationId="{35F7A5D8-CF8C-4165-AF49-433A28BE41A0}"/>
          </ac:picMkLst>
        </pc:picChg>
        <pc:picChg chg="mod">
          <ac:chgData name="sasiprapa tanyong" userId="03af84996df3b528" providerId="LiveId" clId="{8129AF84-69E1-4225-A07D-34F5424F3CE8}" dt="2026-01-06T08:14:28.154" v="25" actId="1076"/>
          <ac:picMkLst>
            <pc:docMk/>
            <pc:sldMk cId="3197694247" sldId="755"/>
            <ac:picMk id="39" creationId="{42A00672-1E94-45AC-AA14-B1E644CAD255}"/>
          </ac:picMkLst>
        </pc:picChg>
        <pc:picChg chg="mod">
          <ac:chgData name="sasiprapa tanyong" userId="03af84996df3b528" providerId="LiveId" clId="{8129AF84-69E1-4225-A07D-34F5424F3CE8}" dt="2026-01-06T08:14:28.154" v="25" actId="1076"/>
          <ac:picMkLst>
            <pc:docMk/>
            <pc:sldMk cId="3197694247" sldId="755"/>
            <ac:picMk id="40" creationId="{EF7E761A-66B6-47E0-B674-6A23E1B0917F}"/>
          </ac:picMkLst>
        </pc:picChg>
        <pc:picChg chg="mod">
          <ac:chgData name="sasiprapa tanyong" userId="03af84996df3b528" providerId="LiveId" clId="{8129AF84-69E1-4225-A07D-34F5424F3CE8}" dt="2026-01-06T08:14:28.154" v="25" actId="1076"/>
          <ac:picMkLst>
            <pc:docMk/>
            <pc:sldMk cId="3197694247" sldId="755"/>
            <ac:picMk id="41" creationId="{2A047522-F872-4CAD-B07F-5FB457A71F19}"/>
          </ac:picMkLst>
        </pc:picChg>
        <pc:picChg chg="mod">
          <ac:chgData name="sasiprapa tanyong" userId="03af84996df3b528" providerId="LiveId" clId="{8129AF84-69E1-4225-A07D-34F5424F3CE8}" dt="2026-01-06T08:14:28.154" v="25" actId="1076"/>
          <ac:picMkLst>
            <pc:docMk/>
            <pc:sldMk cId="3197694247" sldId="755"/>
            <ac:picMk id="42" creationId="{B7387278-05F4-48D2-AC51-AC562D700B34}"/>
          </ac:picMkLst>
        </pc:picChg>
        <pc:picChg chg="mod">
          <ac:chgData name="sasiprapa tanyong" userId="03af84996df3b528" providerId="LiveId" clId="{8129AF84-69E1-4225-A07D-34F5424F3CE8}" dt="2026-01-06T08:14:28.154" v="25" actId="1076"/>
          <ac:picMkLst>
            <pc:docMk/>
            <pc:sldMk cId="3197694247" sldId="755"/>
            <ac:picMk id="43" creationId="{EEEEA979-2F51-4E3C-B8AF-B4864EAE1719}"/>
          </ac:picMkLst>
        </pc:picChg>
        <pc:picChg chg="mod">
          <ac:chgData name="sasiprapa tanyong" userId="03af84996df3b528" providerId="LiveId" clId="{8129AF84-69E1-4225-A07D-34F5424F3CE8}" dt="2026-01-06T08:14:28.154" v="25" actId="1076"/>
          <ac:picMkLst>
            <pc:docMk/>
            <pc:sldMk cId="3197694247" sldId="755"/>
            <ac:picMk id="44" creationId="{D9A46C25-82E8-4C0E-AE50-6200AD122199}"/>
          </ac:picMkLst>
        </pc:picChg>
        <pc:picChg chg="mod">
          <ac:chgData name="sasiprapa tanyong" userId="03af84996df3b528" providerId="LiveId" clId="{8129AF84-69E1-4225-A07D-34F5424F3CE8}" dt="2026-01-06T08:14:28.154" v="25" actId="1076"/>
          <ac:picMkLst>
            <pc:docMk/>
            <pc:sldMk cId="3197694247" sldId="755"/>
            <ac:picMk id="46" creationId="{1978FDAB-FE57-4C71-A431-3001BA4FF4CD}"/>
          </ac:picMkLst>
        </pc:picChg>
      </pc:sldChg>
      <pc:sldChg chg="modSp mod modShow">
        <pc:chgData name="sasiprapa tanyong" userId="03af84996df3b528" providerId="LiveId" clId="{8129AF84-69E1-4225-A07D-34F5424F3CE8}" dt="2026-01-06T09:36:16.459" v="715" actId="729"/>
        <pc:sldMkLst>
          <pc:docMk/>
          <pc:sldMk cId="3171199546" sldId="756"/>
        </pc:sldMkLst>
        <pc:spChg chg="mod">
          <ac:chgData name="sasiprapa tanyong" userId="03af84996df3b528" providerId="LiveId" clId="{8129AF84-69E1-4225-A07D-34F5424F3CE8}" dt="2026-01-06T08:28:56.988" v="701" actId="1076"/>
          <ac:spMkLst>
            <pc:docMk/>
            <pc:sldMk cId="3171199546" sldId="756"/>
            <ac:spMk id="6" creationId="{91CDB52A-3CFC-D24A-8E77-EED997172876}"/>
          </ac:spMkLst>
        </pc:spChg>
        <pc:spChg chg="mod">
          <ac:chgData name="sasiprapa tanyong" userId="03af84996df3b528" providerId="LiveId" clId="{8129AF84-69E1-4225-A07D-34F5424F3CE8}" dt="2026-01-06T08:01:31.551" v="1" actId="20577"/>
          <ac:spMkLst>
            <pc:docMk/>
            <pc:sldMk cId="3171199546" sldId="756"/>
            <ac:spMk id="9" creationId="{00000000-0000-0000-0000-000000000000}"/>
          </ac:spMkLst>
        </pc:spChg>
      </pc:sldChg>
      <pc:sldChg chg="modSp mod modShow">
        <pc:chgData name="sasiprapa tanyong" userId="03af84996df3b528" providerId="LiveId" clId="{8129AF84-69E1-4225-A07D-34F5424F3CE8}" dt="2026-01-06T09:36:16.459" v="715" actId="729"/>
        <pc:sldMkLst>
          <pc:docMk/>
          <pc:sldMk cId="3511664539" sldId="757"/>
        </pc:sldMkLst>
        <pc:spChg chg="mod">
          <ac:chgData name="sasiprapa tanyong" userId="03af84996df3b528" providerId="LiveId" clId="{8129AF84-69E1-4225-A07D-34F5424F3CE8}" dt="2026-01-06T08:04:59.541" v="10" actId="1036"/>
          <ac:spMkLst>
            <pc:docMk/>
            <pc:sldMk cId="3511664539" sldId="757"/>
            <ac:spMk id="3" creationId="{00000000-0000-0000-0000-000000000000}"/>
          </ac:spMkLst>
        </pc:spChg>
        <pc:spChg chg="mod">
          <ac:chgData name="sasiprapa tanyong" userId="03af84996df3b528" providerId="LiveId" clId="{8129AF84-69E1-4225-A07D-34F5424F3CE8}" dt="2026-01-06T08:29:07.802" v="703" actId="1076"/>
          <ac:spMkLst>
            <pc:docMk/>
            <pc:sldMk cId="3511664539" sldId="757"/>
            <ac:spMk id="6" creationId="{91CDB52A-3CFC-D24A-8E77-EED997172876}"/>
          </ac:spMkLst>
        </pc:spChg>
        <pc:spChg chg="mod">
          <ac:chgData name="sasiprapa tanyong" userId="03af84996df3b528" providerId="LiveId" clId="{8129AF84-69E1-4225-A07D-34F5424F3CE8}" dt="2026-01-06T08:04:59.541" v="10" actId="1036"/>
          <ac:spMkLst>
            <pc:docMk/>
            <pc:sldMk cId="3511664539" sldId="757"/>
            <ac:spMk id="11" creationId="{00000000-0000-0000-0000-000000000000}"/>
          </ac:spMkLst>
        </pc:spChg>
        <pc:spChg chg="mod">
          <ac:chgData name="sasiprapa tanyong" userId="03af84996df3b528" providerId="LiveId" clId="{8129AF84-69E1-4225-A07D-34F5424F3CE8}" dt="2026-01-06T08:04:59.541" v="10" actId="1036"/>
          <ac:spMkLst>
            <pc:docMk/>
            <pc:sldMk cId="3511664539" sldId="757"/>
            <ac:spMk id="14" creationId="{3CD5714D-6ADA-40F5-AE0F-105A2DE00378}"/>
          </ac:spMkLst>
        </pc:spChg>
        <pc:spChg chg="mod">
          <ac:chgData name="sasiprapa tanyong" userId="03af84996df3b528" providerId="LiveId" clId="{8129AF84-69E1-4225-A07D-34F5424F3CE8}" dt="2026-01-06T08:04:59.541" v="10" actId="1036"/>
          <ac:spMkLst>
            <pc:docMk/>
            <pc:sldMk cId="3511664539" sldId="757"/>
            <ac:spMk id="27" creationId="{00000000-0000-0000-0000-000000000000}"/>
          </ac:spMkLst>
        </pc:spChg>
      </pc:sldChg>
      <pc:sldChg chg="modSp mod">
        <pc:chgData name="sasiprapa tanyong" userId="03af84996df3b528" providerId="LiveId" clId="{8129AF84-69E1-4225-A07D-34F5424F3CE8}" dt="2026-01-06T08:28:30.207" v="691" actId="255"/>
        <pc:sldMkLst>
          <pc:docMk/>
          <pc:sldMk cId="1267446700" sldId="758"/>
        </pc:sldMkLst>
        <pc:spChg chg="mod">
          <ac:chgData name="sasiprapa tanyong" userId="03af84996df3b528" providerId="LiveId" clId="{8129AF84-69E1-4225-A07D-34F5424F3CE8}" dt="2026-01-06T08:28:30.207" v="691" actId="255"/>
          <ac:spMkLst>
            <pc:docMk/>
            <pc:sldMk cId="1267446700" sldId="758"/>
            <ac:spMk id="6" creationId="{91CDB52A-3CFC-D24A-8E77-EED997172876}"/>
          </ac:spMkLst>
        </pc:spChg>
      </pc:sldChg>
      <pc:sldChg chg="modSp mod">
        <pc:chgData name="sasiprapa tanyong" userId="03af84996df3b528" providerId="LiveId" clId="{8129AF84-69E1-4225-A07D-34F5424F3CE8}" dt="2026-01-06T08:28:34.906" v="692" actId="255"/>
        <pc:sldMkLst>
          <pc:docMk/>
          <pc:sldMk cId="4000478008" sldId="759"/>
        </pc:sldMkLst>
        <pc:spChg chg="mod">
          <ac:chgData name="sasiprapa tanyong" userId="03af84996df3b528" providerId="LiveId" clId="{8129AF84-69E1-4225-A07D-34F5424F3CE8}" dt="2026-01-06T08:28:34.906" v="692" actId="255"/>
          <ac:spMkLst>
            <pc:docMk/>
            <pc:sldMk cId="4000478008" sldId="759"/>
            <ac:spMk id="10" creationId="{733B67A5-F52F-901D-C3B8-D5C63FC07B7D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F7F75B-2A5F-4537-B5FB-CFD028E42687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F526E7-0260-4DC9-87B1-A146F4D95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4927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4.png>
</file>

<file path=ppt/media/image35.png>
</file>

<file path=ppt/media/image5.png>
</file>

<file path=ppt/media/image6.png>
</file>

<file path=ppt/media/image7.gi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270A4-80DA-4D47-A15E-7FFCEFFA8A0E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102E9D-07C0-45A6-9AA3-482306F66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249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02E9D-07C0-45A6-9AA3-482306F66D8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0096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02E9D-07C0-45A6-9AA3-482306F66D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09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02E9D-07C0-45A6-9AA3-482306F66D8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938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02E9D-07C0-45A6-9AA3-482306F66D8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640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>
              <a:latin typeface="DB Heavent Thin" panose="02000506060000020004" pitchFamily="2" charset="-34"/>
              <a:cs typeface="DB Heavent Thin" panose="02000506060000020004" pitchFamily="2" charset="-3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02E9D-07C0-45A6-9AA3-482306F66D8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59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sz="1200">
              <a:solidFill>
                <a:schemeClr val="bg2">
                  <a:lumMod val="25000"/>
                </a:schemeClr>
              </a:solidFill>
              <a:latin typeface="DB Heavent Thin" panose="02000506060000020004" charset="-34"/>
              <a:cs typeface="DB Heavent Thin" panose="02000506060000020004" charset="-3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02E9D-07C0-45A6-9AA3-482306F66D8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091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02E9D-07C0-45A6-9AA3-482306F66D8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09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>
                <a:latin typeface="DB Heavent Thin" pitchFamily="2" charset="-34"/>
                <a:cs typeface="DB Heavent Thin" pitchFamily="2" charset="-34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latin typeface="DB Heavent Thin" pitchFamily="2" charset="-34"/>
                <a:cs typeface="DB Heavent Thin" pitchFamily="2" charset="-34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2A3AFA7-0838-DB42-859E-1FCAF519A54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V="1">
            <a:off x="469392" y="4642280"/>
            <a:ext cx="7706868" cy="4571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25118D7-1D44-6349-8A5F-E60F4F37FFDB}"/>
              </a:ext>
            </a:extLst>
          </p:cNvPr>
          <p:cNvSpPr/>
          <p:nvPr userDrawn="1"/>
        </p:nvSpPr>
        <p:spPr>
          <a:xfrm>
            <a:off x="0" y="240058"/>
            <a:ext cx="628650" cy="308972"/>
          </a:xfrm>
          <a:prstGeom prst="rect">
            <a:avLst/>
          </a:prstGeom>
          <a:gradFill flip="none" rotWithShape="1">
            <a:gsLst>
              <a:gs pos="0">
                <a:srgbClr val="79BB70"/>
              </a:gs>
              <a:gs pos="100000">
                <a:srgbClr val="0092B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DB Heavent Thin" pitchFamily="2" charset="-34"/>
              <a:cs typeface="DB Heavent Thin" pitchFamily="2" charset="-34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B52B7D3-1DF4-41A3-AE09-DEBB963450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80609"/>
          <a:stretch/>
        </p:blipFill>
        <p:spPr>
          <a:xfrm>
            <a:off x="8229235" y="4543730"/>
            <a:ext cx="589457" cy="569507"/>
          </a:xfrm>
          <a:prstGeom prst="rect">
            <a:avLst/>
          </a:prstGeom>
        </p:spPr>
      </p:pic>
      <p:sp>
        <p:nvSpPr>
          <p:cNvPr id="13" name="Txt_Footer">
            <a:extLst>
              <a:ext uri="{FF2B5EF4-FFF2-40B4-BE49-F238E27FC236}">
                <a16:creationId xmlns:a16="http://schemas.microsoft.com/office/drawing/2014/main" id="{7AFF2E49-C464-4E1A-BC33-5A6CC0397180}"/>
              </a:ext>
            </a:extLst>
          </p:cNvPr>
          <p:cNvSpPr txBox="1"/>
          <p:nvPr userDrawn="1"/>
        </p:nvSpPr>
        <p:spPr>
          <a:xfrm>
            <a:off x="420338" y="4697678"/>
            <a:ext cx="326082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4D2FAD-E3B8-6143-9CD1-E218AE905C0E}" type="slidenum">
              <a:rPr lang="en-US" sz="1100" b="1" smtClean="0">
                <a:solidFill>
                  <a:srgbClr val="0092BA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th-TH" sz="1100" b="1">
                <a:solidFill>
                  <a:srgbClr val="0092BA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 </a:t>
            </a:r>
            <a:r>
              <a:rPr lang="en-US" sz="1100" b="1">
                <a:solidFill>
                  <a:srgbClr val="0092BA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| </a:t>
            </a:r>
            <a:r>
              <a:rPr lang="th-TH" sz="1100" b="1">
                <a:solidFill>
                  <a:srgbClr val="0092BA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การวิเคราะห์เพื่อกำหนดพื้นที่เสี่ยงอุทกภัยเดือนมกราคม - มิถุนายน 2569</a:t>
            </a:r>
            <a:endParaRPr lang="th-TH" altLang="th-TH" sz="1100" b="1" kern="1200">
              <a:solidFill>
                <a:srgbClr val="0092BA"/>
              </a:solidFill>
              <a:latin typeface="DB Heavent Thin" panose="02000506060000020004" pitchFamily="2" charset="-34"/>
              <a:ea typeface="+mn-ea"/>
              <a:cs typeface="DB Heavent Thin" panose="02000506060000020004" pitchFamily="2" charset="-34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F78D64-9B53-485A-BDE4-FBBF03BA30BB}"/>
              </a:ext>
            </a:extLst>
          </p:cNvPr>
          <p:cNvSpPr txBox="1"/>
          <p:nvPr userDrawn="1"/>
        </p:nvSpPr>
        <p:spPr>
          <a:xfrm>
            <a:off x="6226979" y="4697678"/>
            <a:ext cx="20505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sz="1100" b="1">
                <a:solidFill>
                  <a:srgbClr val="0092BA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สถาบันสารสนเทศทรัพยากรน้ำ(องค์การมหาชน)</a:t>
            </a:r>
          </a:p>
        </p:txBody>
      </p:sp>
    </p:spTree>
    <p:extLst>
      <p:ext uri="{BB962C8B-B14F-4D97-AF65-F5344CB8AC3E}">
        <p14:creationId xmlns:p14="http://schemas.microsoft.com/office/powerpoint/2010/main" val="3574760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46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err="1"/>
              <a:t>Clickicontoaddpicture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6526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9289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588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>
                <a:latin typeface="Cordia New" panose="020B0304020202020204" pitchFamily="34" charset="-34"/>
                <a:cs typeface="Cordia New" panose="020B0304020202020204" pitchFamily="34" charset="-34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latin typeface="Cordia New" panose="020B0304020202020204" pitchFamily="34" charset="-34"/>
                <a:cs typeface="Cordia New" panose="020B0304020202020204" pitchFamily="34" charset="-34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25118D7-1D44-6349-8A5F-E60F4F37FFDB}"/>
              </a:ext>
            </a:extLst>
          </p:cNvPr>
          <p:cNvSpPr/>
          <p:nvPr userDrawn="1"/>
        </p:nvSpPr>
        <p:spPr>
          <a:xfrm>
            <a:off x="0" y="240058"/>
            <a:ext cx="628650" cy="308972"/>
          </a:xfrm>
          <a:prstGeom prst="rect">
            <a:avLst/>
          </a:prstGeom>
          <a:gradFill flip="none" rotWithShape="1">
            <a:gsLst>
              <a:gs pos="0">
                <a:srgbClr val="79BB70"/>
              </a:gs>
              <a:gs pos="100000">
                <a:srgbClr val="0092B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856DFC3-E2B7-47C4-9576-A6D3294531B1}"/>
              </a:ext>
            </a:extLst>
          </p:cNvPr>
          <p:cNvSpPr txBox="1"/>
          <p:nvPr userDrawn="1"/>
        </p:nvSpPr>
        <p:spPr>
          <a:xfrm>
            <a:off x="6226979" y="4697678"/>
            <a:ext cx="20505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sz="1100" b="1">
                <a:solidFill>
                  <a:srgbClr val="0092BA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สถาบันสารสนเทศทรัพยากรน้ำ(องค์การมหาชน)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52B7D3-1DF4-41A3-AE09-DEBB963450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80609"/>
          <a:stretch/>
        </p:blipFill>
        <p:spPr>
          <a:xfrm>
            <a:off x="8229235" y="4543730"/>
            <a:ext cx="589457" cy="56950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4A4414-B6C6-408E-9B69-A7529E1EE1B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V="1">
            <a:off x="469392" y="4642280"/>
            <a:ext cx="7706868" cy="4571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7EEB76-B786-4C48-A644-DABB6FCDB752}"/>
              </a:ext>
            </a:extLst>
          </p:cNvPr>
          <p:cNvSpPr txBox="1"/>
          <p:nvPr userDrawn="1"/>
        </p:nvSpPr>
        <p:spPr>
          <a:xfrm>
            <a:off x="373434" y="4697678"/>
            <a:ext cx="37433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4D2FAD-E3B8-6143-9CD1-E218AE905C0E}" type="slidenum">
              <a:rPr lang="en-US" sz="1100" b="1" smtClean="0">
                <a:latin typeface="DB Heavent Thin" panose="02000506060000020004" pitchFamily="2" charset="-34"/>
                <a:cs typeface="DB Heavent Thin" panose="02000506060000020004" pitchFamily="2" charset="-34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th-TH" sz="1100" b="1">
                <a:latin typeface="DB Heavent Thin" panose="02000506060000020004" pitchFamily="2" charset="-34"/>
                <a:cs typeface="DB Heavent Thin" panose="02000506060000020004" pitchFamily="2" charset="-34"/>
              </a:rPr>
              <a:t> </a:t>
            </a:r>
            <a:r>
              <a:rPr lang="th-TH" sz="1100" b="1">
                <a:solidFill>
                  <a:srgbClr val="0092BA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การวิเคราะห์เพื่อกำหนดพื้นที่เสี่ยงอุทกภัยเดือนเมษายน ปี 2566-เดือนกุมภาพันธ์ ปี 2567</a:t>
            </a:r>
          </a:p>
        </p:txBody>
      </p:sp>
    </p:spTree>
    <p:extLst>
      <p:ext uri="{BB962C8B-B14F-4D97-AF65-F5344CB8AC3E}">
        <p14:creationId xmlns:p14="http://schemas.microsoft.com/office/powerpoint/2010/main" val="1998698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>
                <a:latin typeface="Cordia New" panose="020B0304020202020204" pitchFamily="34" charset="-34"/>
                <a:cs typeface="Cordia New" panose="020B0304020202020204" pitchFamily="34" charset="-34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latin typeface="Cordia New" panose="020B0304020202020204" pitchFamily="34" charset="-34"/>
                <a:cs typeface="Cordia New" panose="020B0304020202020204" pitchFamily="34" charset="-34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25118D7-1D44-6349-8A5F-E60F4F37FFDB}"/>
              </a:ext>
            </a:extLst>
          </p:cNvPr>
          <p:cNvSpPr/>
          <p:nvPr userDrawn="1"/>
        </p:nvSpPr>
        <p:spPr>
          <a:xfrm>
            <a:off x="0" y="240058"/>
            <a:ext cx="628650" cy="308972"/>
          </a:xfrm>
          <a:prstGeom prst="rect">
            <a:avLst/>
          </a:prstGeom>
          <a:gradFill flip="none" rotWithShape="1">
            <a:gsLst>
              <a:gs pos="0">
                <a:srgbClr val="79BB70"/>
              </a:gs>
              <a:gs pos="100000">
                <a:srgbClr val="0092B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80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121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977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588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400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089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054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1278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734" r:id="rId2"/>
    <p:sldLayoutId id="2147483733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Cordia New" panose="020B0304020202020204" pitchFamily="34" charset="-34"/>
          <a:ea typeface="+mj-ea"/>
          <a:cs typeface="Cordia New" panose="020B0304020202020204" pitchFamily="34" charset="-34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Cordia New" panose="020B0304020202020204" pitchFamily="34" charset="-34"/>
          <a:ea typeface="+mn-ea"/>
          <a:cs typeface="Cordia New" panose="020B0304020202020204" pitchFamily="34" charset="-34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ordia New" panose="020B0304020202020204" pitchFamily="34" charset="-34"/>
          <a:ea typeface="+mn-ea"/>
          <a:cs typeface="Cordia New" panose="020B0304020202020204" pitchFamily="34" charset="-34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Cordia New" panose="020B0304020202020204" pitchFamily="34" charset="-34"/>
          <a:ea typeface="+mn-ea"/>
          <a:cs typeface="Cordia New" panose="020B0304020202020204" pitchFamily="34" charset="-34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Cordia New" panose="020B0304020202020204" pitchFamily="34" charset="-34"/>
          <a:ea typeface="+mn-ea"/>
          <a:cs typeface="Cordia New" panose="020B0304020202020204" pitchFamily="34" charset="-34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Cordia New" panose="020B0304020202020204" pitchFamily="34" charset="-34"/>
          <a:ea typeface="+mn-ea"/>
          <a:cs typeface="Cordia New" panose="020B0304020202020204" pitchFamily="34" charset="-34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gif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emf"/><Relationship Id="rId9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13" Type="http://schemas.openxmlformats.org/officeDocument/2006/relationships/image" Target="../media/image17.png"/><Relationship Id="rId3" Type="http://schemas.openxmlformats.org/officeDocument/2006/relationships/image" Target="../media/image14.png"/><Relationship Id="rId7" Type="http://schemas.openxmlformats.org/officeDocument/2006/relationships/image" Target="../media/image8.jpe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gif"/><Relationship Id="rId11" Type="http://schemas.openxmlformats.org/officeDocument/2006/relationships/image" Target="../media/image13.png"/><Relationship Id="rId5" Type="http://schemas.openxmlformats.org/officeDocument/2006/relationships/image" Target="../media/image6.png"/><Relationship Id="rId15" Type="http://schemas.openxmlformats.org/officeDocument/2006/relationships/image" Target="../media/image19.png"/><Relationship Id="rId10" Type="http://schemas.openxmlformats.org/officeDocument/2006/relationships/image" Target="../media/image11.png"/><Relationship Id="rId4" Type="http://schemas.openxmlformats.org/officeDocument/2006/relationships/image" Target="../media/image15.png"/><Relationship Id="rId9" Type="http://schemas.openxmlformats.org/officeDocument/2006/relationships/image" Target="../media/image10.png"/><Relationship Id="rId1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hyperlink" Target="https://hdrive.hii.or.th/owncloud/index.php/s/9kAnEtcQuqkOFHc" TargetMode="External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10" Type="http://schemas.openxmlformats.org/officeDocument/2006/relationships/image" Target="../media/image33.emf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jpe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jpeg"/><Relationship Id="rId11" Type="http://schemas.openxmlformats.org/officeDocument/2006/relationships/image" Target="../media/image13.png"/><Relationship Id="rId5" Type="http://schemas.openxmlformats.org/officeDocument/2006/relationships/image" Target="../media/image7.gif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A207C7E-4BC9-4B63-9C6F-43EC847D7DF2}"/>
              </a:ext>
            </a:extLst>
          </p:cNvPr>
          <p:cNvSpPr txBox="1"/>
          <p:nvPr/>
        </p:nvSpPr>
        <p:spPr>
          <a:xfrm>
            <a:off x="465492" y="522660"/>
            <a:ext cx="410650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th-TH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คาดการณ์</a:t>
            </a:r>
            <a:br>
              <a:rPr lang="th-TH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</a:br>
            <a:r>
              <a:rPr lang="th-TH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พื้นที่เสี่ยงอุทกภัย</a:t>
            </a:r>
            <a:endParaRPr lang="en-TH" sz="4800" b="1" dirty="0">
              <a:solidFill>
                <a:schemeClr val="accent1">
                  <a:lumMod val="20000"/>
                  <a:lumOff val="80000"/>
                </a:schemeClr>
              </a:solidFill>
              <a:latin typeface="DB Heavent" panose="02000506060000020004" pitchFamily="2" charset="-34"/>
              <a:cs typeface="DB Heavent" panose="02000506060000020004" pitchFamily="2" charset="-34"/>
            </a:endParaRPr>
          </a:p>
        </p:txBody>
      </p:sp>
      <p:pic>
        <p:nvPicPr>
          <p:cNvPr id="17412" name="Picture 7">
            <a:extLst>
              <a:ext uri="{FF2B5EF4-FFF2-40B4-BE49-F238E27FC236}">
                <a16:creationId xmlns:a16="http://schemas.microsoft.com/office/drawing/2014/main" id="{162C69FE-180D-4F84-8E1D-69090079F0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235" y="2092320"/>
            <a:ext cx="2419350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4" name="Txt_Report_Period">
            <a:extLst>
              <a:ext uri="{FF2B5EF4-FFF2-40B4-BE49-F238E27FC236}">
                <a16:creationId xmlns:a16="http://schemas.microsoft.com/office/drawing/2014/main" id="{848D30F0-6E5F-415D-AE88-0E09423A3E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6577" y="2897599"/>
            <a:ext cx="387025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th-TH" altLang="th-TH" sz="2400" b="1" dirty="0">
                <a:solidFill>
                  <a:srgbClr val="5B8DA0"/>
                </a:solidFill>
                <a:latin typeface="DB Heavent Thin"/>
                <a:cs typeface="DB Heavent Thin"/>
              </a:rPr>
              <a:t>มกราคม </a:t>
            </a:r>
            <a:r>
              <a:rPr lang="en-US" altLang="th-TH" sz="2400" b="1" dirty="0">
                <a:solidFill>
                  <a:srgbClr val="5B8DA0"/>
                </a:solidFill>
                <a:latin typeface="DB Heavent Thin"/>
                <a:cs typeface="DB Heavent Thin"/>
              </a:rPr>
              <a:t>– </a:t>
            </a:r>
            <a:r>
              <a:rPr lang="th-TH" altLang="th-TH" sz="2400" b="1" dirty="0">
                <a:solidFill>
                  <a:srgbClr val="5B8DA0"/>
                </a:solidFill>
                <a:latin typeface="DB Heavent Thin"/>
                <a:cs typeface="DB Heavent Thin"/>
              </a:rPr>
              <a:t>มิถุนายน</a:t>
            </a:r>
            <a:r>
              <a:rPr lang="en-US" altLang="th-TH" sz="2400" b="1" dirty="0">
                <a:solidFill>
                  <a:srgbClr val="5B8DA0"/>
                </a:solidFill>
                <a:latin typeface="DB Heavent Thin"/>
                <a:cs typeface="DB Heavent Thin"/>
              </a:rPr>
              <a:t> </a:t>
            </a:r>
            <a:r>
              <a:rPr lang="th-TH" altLang="th-TH" sz="2400" b="1" dirty="0">
                <a:solidFill>
                  <a:srgbClr val="5B8DA0"/>
                </a:solidFill>
                <a:latin typeface="DB Heavent Thin"/>
                <a:cs typeface="DB Heavent Thin"/>
              </a:rPr>
              <a:t>2569</a:t>
            </a:r>
          </a:p>
        </p:txBody>
      </p:sp>
      <p:sp>
        <p:nvSpPr>
          <p:cNvPr id="17415" name="Rectangle 11">
            <a:extLst>
              <a:ext uri="{FF2B5EF4-FFF2-40B4-BE49-F238E27FC236}">
                <a16:creationId xmlns:a16="http://schemas.microsoft.com/office/drawing/2014/main" id="{D00913C8-C639-43A9-B07C-F19A48A757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20997" y="3307557"/>
            <a:ext cx="4572000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th-TH" altLang="th-TH" sz="2100" dirty="0">
                <a:solidFill>
                  <a:srgbClr val="5B8DA0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โดย สถาบันสารสนเทศทรัพยากรน้ำ (องค์การมหาชน)</a:t>
            </a: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th-TH" altLang="th-TH" sz="2100" dirty="0">
                <a:solidFill>
                  <a:srgbClr val="5B8DA0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กระทรวงการอุดมศึกษา วิทยาศาสตร์ วิจัยและนวัตกรรม</a:t>
            </a:r>
          </a:p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th-TH" altLang="th-TH" sz="2100" dirty="0">
                <a:solidFill>
                  <a:srgbClr val="5B8DA0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1 มกราคม 2569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CBB4070-98E5-067D-AA66-554D42F1E64B}"/>
              </a:ext>
            </a:extLst>
          </p:cNvPr>
          <p:cNvGrpSpPr/>
          <p:nvPr/>
        </p:nvGrpSpPr>
        <p:grpSpPr>
          <a:xfrm>
            <a:off x="3823589" y="4517734"/>
            <a:ext cx="4441031" cy="520273"/>
            <a:chOff x="91694" y="4484742"/>
            <a:chExt cx="5387089" cy="631106"/>
          </a:xfrm>
        </p:grpSpPr>
        <p:pic>
          <p:nvPicPr>
            <p:cNvPr id="26" name="Picture 130" descr="logo_rid_thai_C.png">
              <a:extLst>
                <a:ext uri="{FF2B5EF4-FFF2-40B4-BE49-F238E27FC236}">
                  <a16:creationId xmlns:a16="http://schemas.microsoft.com/office/drawing/2014/main" id="{2B0C2D5A-66FB-37BB-82FD-08A4200E60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20587" y="4511791"/>
              <a:ext cx="478529" cy="5584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14340742-AF87-70EF-DEA1-24DFAC143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5323" y="4497801"/>
              <a:ext cx="496876" cy="586463"/>
            </a:xfrm>
            <a:prstGeom prst="rect">
              <a:avLst/>
            </a:prstGeom>
          </p:spPr>
        </p:pic>
        <p:pic>
          <p:nvPicPr>
            <p:cNvPr id="28" name="Picture 68">
              <a:extLst>
                <a:ext uri="{FF2B5EF4-FFF2-40B4-BE49-F238E27FC236}">
                  <a16:creationId xmlns:a16="http://schemas.microsoft.com/office/drawing/2014/main" id="{1EA12E1A-F947-924B-C006-95A4785503E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70329" y="4511953"/>
              <a:ext cx="567711" cy="558159"/>
            </a:xfrm>
            <a:prstGeom prst="rect">
              <a:avLst/>
            </a:prstGeom>
          </p:spPr>
        </p:pic>
        <p:pic>
          <p:nvPicPr>
            <p:cNvPr id="29" name="Picture 2" descr="หน้าแรก - สถาบันสารสนเทศทรัพยากรน้ำ (องค์การมหาชน) (สสน.)">
              <a:extLst>
                <a:ext uri="{FF2B5EF4-FFF2-40B4-BE49-F238E27FC236}">
                  <a16:creationId xmlns:a16="http://schemas.microsoft.com/office/drawing/2014/main" id="{CE9352D0-8858-CDC4-193F-1D7BD8FC897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88" t="7878" r="7987" b="7546"/>
            <a:stretch/>
          </p:blipFill>
          <p:spPr bwMode="auto">
            <a:xfrm>
              <a:off x="3839791" y="4484742"/>
              <a:ext cx="636189" cy="612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5" descr="http://logo-th.com/wp-content/uploads/2018/12/กรมทรัพยากรน้ำ.jpg">
              <a:extLst>
                <a:ext uri="{FF2B5EF4-FFF2-40B4-BE49-F238E27FC236}">
                  <a16:creationId xmlns:a16="http://schemas.microsoft.com/office/drawing/2014/main" id="{B6B839DD-C6FE-C505-10A6-A256B06011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00867" y="4511953"/>
              <a:ext cx="567711" cy="5581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8">
              <a:extLst>
                <a:ext uri="{FF2B5EF4-FFF2-40B4-BE49-F238E27FC236}">
                  <a16:creationId xmlns:a16="http://schemas.microsoft.com/office/drawing/2014/main" id="{1307EB5B-3E9B-E69C-53D2-7849196195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5327" y="4511953"/>
              <a:ext cx="398245" cy="558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2" name="Picture 3">
              <a:extLst>
                <a:ext uri="{FF2B5EF4-FFF2-40B4-BE49-F238E27FC236}">
                  <a16:creationId xmlns:a16="http://schemas.microsoft.com/office/drawing/2014/main" id="{A09F2A2D-3075-CCA9-F022-CCBDE9937F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77730" y="4511953"/>
              <a:ext cx="1001053" cy="55815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EE81816B-6704-49EC-BA8F-A253F0C166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91694" y="4518918"/>
              <a:ext cx="567712" cy="558159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12BB06B2-1AE4-7093-2E53-850C7BD0E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1573950" y="4484742"/>
              <a:ext cx="644886" cy="631106"/>
            </a:xfrm>
            <a:prstGeom prst="rect">
              <a:avLst/>
            </a:prstGeom>
          </p:spPr>
        </p:pic>
      </p:grpSp>
      <p:sp>
        <p:nvSpPr>
          <p:cNvPr id="2" name="SLIDE_KEY_flood_cover">
            <a:extLst>
              <a:ext uri="{FF2B5EF4-FFF2-40B4-BE49-F238E27FC236}">
                <a16:creationId xmlns:a16="http://schemas.microsoft.com/office/drawing/2014/main" id="{17BAE82D-9A3B-E261-2478-52224D35BF34}"/>
              </a:ext>
            </a:extLst>
          </p:cNvPr>
          <p:cNvSpPr/>
          <p:nvPr/>
        </p:nvSpPr>
        <p:spPr>
          <a:xfrm>
            <a:off x="0" y="-300941"/>
            <a:ext cx="740780" cy="3009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1CDB52A-3CFC-D24A-8E77-EED997172876}"/>
              </a:ext>
            </a:extLst>
          </p:cNvPr>
          <p:cNvSpPr/>
          <p:nvPr/>
        </p:nvSpPr>
        <p:spPr>
          <a:xfrm>
            <a:off x="700491" y="66142"/>
            <a:ext cx="844350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800" b="1">
                <a:solidFill>
                  <a:srgbClr val="0895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หลักการวิเคราะห์</a:t>
            </a:r>
          </a:p>
        </p:txBody>
      </p:sp>
      <p:sp>
        <p:nvSpPr>
          <p:cNvPr id="29" name="Plus 28"/>
          <p:cNvSpPr/>
          <p:nvPr/>
        </p:nvSpPr>
        <p:spPr>
          <a:xfrm>
            <a:off x="4026547" y="2293875"/>
            <a:ext cx="253595" cy="240962"/>
          </a:xfrm>
          <a:prstGeom prst="mathPlus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6977527" y="523190"/>
            <a:ext cx="19415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th-TH" sz="1800" b="1" dirty="0">
                <a:latin typeface="DB Heavent" panose="02000506060000020004" pitchFamily="2" charset="-34"/>
                <a:cs typeface="DB Heavent" panose="02000506060000020004" pitchFamily="2" charset="-34"/>
              </a:rPr>
              <a:t>คาดการณ์พื้นที่เสี่ยงน้ำท่วม</a:t>
            </a:r>
          </a:p>
        </p:txBody>
      </p:sp>
      <p:sp>
        <p:nvSpPr>
          <p:cNvPr id="10" name="Rectangle 9"/>
          <p:cNvSpPr/>
          <p:nvPr/>
        </p:nvSpPr>
        <p:spPr>
          <a:xfrm>
            <a:off x="499557" y="523190"/>
            <a:ext cx="310373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h-TH" sz="1800" b="1" dirty="0">
                <a:latin typeface="DB Heavent" panose="02000506060000020004" pitchFamily="2" charset="-34"/>
                <a:cs typeface="DB Heavent" panose="02000506060000020004" pitchFamily="2" charset="-34"/>
              </a:rPr>
              <a:t>ฝนคาดการณ์รายเดือน</a:t>
            </a:r>
            <a:endParaRPr lang="th-TH" sz="2000" b="1" dirty="0">
              <a:latin typeface="DB Heavent" panose="02000506060000020004" pitchFamily="2" charset="-34"/>
              <a:cs typeface="DB Heavent" panose="02000506060000020004" pitchFamily="2" charset="-34"/>
            </a:endParaRPr>
          </a:p>
          <a:p>
            <a:pPr algn="ctr"/>
            <a:r>
              <a:rPr lang="th-TH" sz="1100" dirty="0">
                <a:latin typeface="DB Heavent" panose="02000506060000020004" pitchFamily="2" charset="-34"/>
                <a:cs typeface="DB Heavent" panose="02000506060000020004" pitchFamily="2" charset="-34"/>
              </a:rPr>
              <a:t>จากระบบ</a:t>
            </a:r>
            <a:r>
              <a:rPr lang="en-US" sz="1100" dirty="0">
                <a:latin typeface="DB Heavent" panose="02000506060000020004" pitchFamily="2" charset="-34"/>
                <a:cs typeface="DB Heavent" panose="02000506060000020004" pitchFamily="2" charset="-34"/>
              </a:rPr>
              <a:t> ONEMAP</a:t>
            </a:r>
            <a:endParaRPr lang="th-TH" sz="2000" dirty="0">
              <a:latin typeface="DB Heavent" panose="02000506060000020004" pitchFamily="2" charset="-34"/>
              <a:cs typeface="DB Heavent" panose="02000506060000020004" pitchFamily="2" charset="-34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1D5DF45-4A26-BBB5-EDDE-EC5CC150787D}"/>
              </a:ext>
            </a:extLst>
          </p:cNvPr>
          <p:cNvGrpSpPr/>
          <p:nvPr/>
        </p:nvGrpSpPr>
        <p:grpSpPr>
          <a:xfrm>
            <a:off x="93232" y="979218"/>
            <a:ext cx="3897037" cy="3072631"/>
            <a:chOff x="75602" y="1180161"/>
            <a:chExt cx="3897037" cy="3072631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44710D99-3198-429D-BFF6-BA61C7F94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75602" y="1191662"/>
              <a:ext cx="1948519" cy="2873022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152F0BF8-8468-4948-B5FD-9106696B7A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024120" y="1180161"/>
              <a:ext cx="1948519" cy="28730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39997FF-D15E-4C6C-A995-93238F5309FC}"/>
                </a:ext>
              </a:extLst>
            </p:cNvPr>
            <p:cNvSpPr/>
            <p:nvPr/>
          </p:nvSpPr>
          <p:spPr>
            <a:xfrm>
              <a:off x="269194" y="3975793"/>
              <a:ext cx="180180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th-TH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DB Heavent" panose="02000506060000020004" pitchFamily="2" charset="-34"/>
                  <a:cs typeface="DB Heavent" panose="02000506060000020004" pitchFamily="2" charset="-34"/>
                </a:rPr>
                <a:t>สูงกว่าค่าปกติร้อยละ </a:t>
              </a:r>
              <a:r>
                <a:rPr lang="en-US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DB Heavent" panose="02000506060000020004" pitchFamily="2" charset="-34"/>
                  <a:cs typeface="DB Heavent" panose="02000506060000020004" pitchFamily="2" charset="-34"/>
                </a:rPr>
                <a:t>10 </a:t>
              </a:r>
              <a:r>
                <a:rPr lang="th-TH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DB Heavent" panose="02000506060000020004" pitchFamily="2" charset="-34"/>
                  <a:cs typeface="DB Heavent" panose="02000506060000020004" pitchFamily="2" charset="-34"/>
                </a:rPr>
                <a:t>และ </a:t>
              </a:r>
              <a:r>
                <a:rPr lang="en-US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DB Heavent" panose="02000506060000020004" pitchFamily="2" charset="-34"/>
                  <a:cs typeface="DB Heavent" panose="02000506060000020004" pitchFamily="2" charset="-34"/>
                </a:rPr>
                <a:t>20</a:t>
              </a:r>
              <a:endParaRPr lang="th-TH" sz="1200">
                <a:solidFill>
                  <a:schemeClr val="tx1">
                    <a:lumMod val="85000"/>
                    <a:lumOff val="1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DAEDDE-6828-472D-AD0D-58E77198AEDC}"/>
                </a:ext>
              </a:extLst>
            </p:cNvPr>
            <p:cNvSpPr/>
            <p:nvPr/>
          </p:nvSpPr>
          <p:spPr>
            <a:xfrm>
              <a:off x="2095051" y="3963339"/>
              <a:ext cx="1818398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th-TH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DB Heavent" panose="02000506060000020004" pitchFamily="2" charset="-34"/>
                  <a:cs typeface="DB Heavent" panose="02000506060000020004" pitchFamily="2" charset="-34"/>
                </a:rPr>
                <a:t>สูงกว่าเกณฑ์ฝนมาก</a:t>
              </a:r>
            </a:p>
          </p:txBody>
        </p:sp>
      </p:grpSp>
      <p:sp>
        <p:nvSpPr>
          <p:cNvPr id="4" name="Rectangle 3"/>
          <p:cNvSpPr/>
          <p:nvPr/>
        </p:nvSpPr>
        <p:spPr>
          <a:xfrm>
            <a:off x="4280142" y="523190"/>
            <a:ext cx="212724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h-TH" sz="1800" b="1" dirty="0">
                <a:latin typeface="DB Heavent" panose="02000506060000020004" pitchFamily="2" charset="-34"/>
                <a:cs typeface="DB Heavent" panose="02000506060000020004" pitchFamily="2" charset="-34"/>
              </a:rPr>
              <a:t>แผนที่เสี่ยงอุทกภัยรายเดือน</a:t>
            </a:r>
            <a:br>
              <a:rPr lang="th-TH" sz="1800" b="1" dirty="0">
                <a:latin typeface="DB Heavent Thin" panose="02000506060000020004" charset="-34"/>
                <a:cs typeface="DB Heavent Thin" panose="02000506060000020004" charset="-34"/>
              </a:rPr>
            </a:br>
            <a:r>
              <a:rPr lang="th-TH" sz="1100" dirty="0">
                <a:latin typeface="DB Heavent" panose="02000506060000020004" pitchFamily="2" charset="-34"/>
                <a:cs typeface="DB Heavent" panose="02000506060000020004" pitchFamily="2" charset="-34"/>
              </a:rPr>
              <a:t>จัดทำโดยหน่วยงานต่างๆ</a:t>
            </a:r>
            <a:endParaRPr lang="th-TH" sz="1600" dirty="0">
              <a:latin typeface="DB Heavent" panose="02000506060000020004" pitchFamily="2" charset="-34"/>
              <a:cs typeface="DB Heavent" panose="02000506060000020004" pitchFamily="2" charset="-34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1215707-7570-4C5B-9F4A-DB06D99C42EB}"/>
              </a:ext>
            </a:extLst>
          </p:cNvPr>
          <p:cNvGrpSpPr/>
          <p:nvPr/>
        </p:nvGrpSpPr>
        <p:grpSpPr>
          <a:xfrm>
            <a:off x="4480658" y="3795705"/>
            <a:ext cx="1869885" cy="274064"/>
            <a:chOff x="726597" y="4497801"/>
            <a:chExt cx="4186990" cy="613676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42A00672-1E94-45AC-AA14-B1E644CAD2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8688" y="4497801"/>
              <a:ext cx="496876" cy="586463"/>
            </a:xfrm>
            <a:prstGeom prst="rect">
              <a:avLst/>
            </a:prstGeom>
          </p:spPr>
        </p:pic>
        <p:pic>
          <p:nvPicPr>
            <p:cNvPr id="40" name="Picture 68">
              <a:extLst>
                <a:ext uri="{FF2B5EF4-FFF2-40B4-BE49-F238E27FC236}">
                  <a16:creationId xmlns:a16="http://schemas.microsoft.com/office/drawing/2014/main" id="{EF7E761A-66B6-47E0-B674-6A23E1B0917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82699" y="4526106"/>
              <a:ext cx="567710" cy="558158"/>
            </a:xfrm>
            <a:prstGeom prst="rect">
              <a:avLst/>
            </a:prstGeom>
          </p:spPr>
        </p:pic>
        <p:pic>
          <p:nvPicPr>
            <p:cNvPr id="41" name="Picture 2" descr="หน้าแรก - สถาบันสารสนเทศทรัพยากรน้ำ (องค์การมหาชน) (สสน.)">
              <a:extLst>
                <a:ext uri="{FF2B5EF4-FFF2-40B4-BE49-F238E27FC236}">
                  <a16:creationId xmlns:a16="http://schemas.microsoft.com/office/drawing/2014/main" id="{2A047522-F872-4CAD-B07F-5FB457A71F1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88" t="7878" r="7987" b="7546"/>
            <a:stretch/>
          </p:blipFill>
          <p:spPr bwMode="auto">
            <a:xfrm>
              <a:off x="3306253" y="4498896"/>
              <a:ext cx="636189" cy="612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5" descr="http://logo-th.com/wp-content/uploads/2018/12/กรมทรัพยากรน้ำ.jpg">
              <a:extLst>
                <a:ext uri="{FF2B5EF4-FFF2-40B4-BE49-F238E27FC236}">
                  <a16:creationId xmlns:a16="http://schemas.microsoft.com/office/drawing/2014/main" id="{B7387278-05F4-48D2-AC51-AC562D700B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24723" y="4526106"/>
              <a:ext cx="567710" cy="558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Picture 8">
              <a:extLst>
                <a:ext uri="{FF2B5EF4-FFF2-40B4-BE49-F238E27FC236}">
                  <a16:creationId xmlns:a16="http://schemas.microsoft.com/office/drawing/2014/main" id="{EEEEA979-2F51-4E3C-B8AF-B4864EAE17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6597" y="4511953"/>
              <a:ext cx="398245" cy="558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4" name="Picture 3">
              <a:extLst>
                <a:ext uri="{FF2B5EF4-FFF2-40B4-BE49-F238E27FC236}">
                  <a16:creationId xmlns:a16="http://schemas.microsoft.com/office/drawing/2014/main" id="{D9A46C25-82E8-4C0E-AE50-6200AD1221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12535" y="4526106"/>
              <a:ext cx="1001052" cy="55815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1978FDAB-FE57-4C71-A431-3001BA4FF4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1726086" y="4519579"/>
              <a:ext cx="554759" cy="542905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7DE0A68-E207-EBED-D4D9-1FBC2CFA5BAC}"/>
              </a:ext>
            </a:extLst>
          </p:cNvPr>
          <p:cNvGrpSpPr/>
          <p:nvPr/>
        </p:nvGrpSpPr>
        <p:grpSpPr>
          <a:xfrm>
            <a:off x="4336047" y="990618"/>
            <a:ext cx="2043395" cy="2817104"/>
            <a:chOff x="172031" y="1213263"/>
            <a:chExt cx="2038081" cy="2873155"/>
          </a:xfrm>
        </p:grpSpPr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172031" y="1213263"/>
              <a:ext cx="1024415" cy="1449043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173490" y="2661933"/>
              <a:ext cx="1007166" cy="1424485"/>
            </a:xfrm>
            <a:prstGeom prst="rect">
              <a:avLst/>
            </a:prstGeom>
          </p:spPr>
        </p:pic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11F08011-8F1B-414F-8C9D-E63CBE02E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1185706" y="1216895"/>
              <a:ext cx="1024406" cy="1448434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27FDC90-96D3-452F-8832-A733FC5F7284}"/>
                </a:ext>
              </a:extLst>
            </p:cNvPr>
            <p:cNvGrpSpPr/>
            <p:nvPr/>
          </p:nvGrpSpPr>
          <p:grpSpPr>
            <a:xfrm>
              <a:off x="1181937" y="2661932"/>
              <a:ext cx="1024406" cy="1424485"/>
              <a:chOff x="1258137" y="2696223"/>
              <a:chExt cx="951093" cy="1345330"/>
            </a:xfrm>
          </p:grpSpPr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35F7A5D8-CF8C-4165-AF49-433A28BE41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rcRect/>
              <a:stretch/>
            </p:blipFill>
            <p:spPr>
              <a:xfrm>
                <a:off x="1258137" y="2696223"/>
                <a:ext cx="951093" cy="1345330"/>
              </a:xfrm>
              <a:prstGeom prst="rect">
                <a:avLst/>
              </a:prstGeom>
            </p:spPr>
          </p:pic>
          <p:pic>
            <p:nvPicPr>
              <p:cNvPr id="48" name="Picture 47">
                <a:extLst>
                  <a:ext uri="{FF2B5EF4-FFF2-40B4-BE49-F238E27FC236}">
                    <a16:creationId xmlns:a16="http://schemas.microsoft.com/office/drawing/2014/main" id="{14BCA026-0774-4040-9686-5C5A649C90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rcRect/>
              <a:stretch/>
            </p:blipFill>
            <p:spPr>
              <a:xfrm>
                <a:off x="1395730" y="3958551"/>
                <a:ext cx="55616" cy="54427"/>
              </a:xfrm>
              <a:prstGeom prst="rect">
                <a:avLst/>
              </a:prstGeom>
            </p:spPr>
          </p:pic>
        </p:grpSp>
      </p:grpSp>
      <p:sp>
        <p:nvSpPr>
          <p:cNvPr id="8" name="Right Arrow 7"/>
          <p:cNvSpPr/>
          <p:nvPr/>
        </p:nvSpPr>
        <p:spPr>
          <a:xfrm>
            <a:off x="6530686" y="2293875"/>
            <a:ext cx="246134" cy="221712"/>
          </a:xfrm>
          <a:prstGeom prst="rightArrow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717C5C-3591-4CA5-934D-F0C0E5B88AE1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6900123" y="979218"/>
            <a:ext cx="2031325" cy="287302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0C6BE2B-552D-4483-CF02-2B8A9E19AFD5}"/>
              </a:ext>
            </a:extLst>
          </p:cNvPr>
          <p:cNvSpPr/>
          <p:nvPr/>
        </p:nvSpPr>
        <p:spPr>
          <a:xfrm>
            <a:off x="8395662" y="3296241"/>
            <a:ext cx="47625" cy="62351"/>
          </a:xfrm>
          <a:prstGeom prst="rect">
            <a:avLst/>
          </a:prstGeom>
          <a:solidFill>
            <a:srgbClr val="D0CFD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A2C27E-1DDE-3399-A639-FA67F2ECC0E3}"/>
              </a:ext>
            </a:extLst>
          </p:cNvPr>
          <p:cNvSpPr txBox="1"/>
          <p:nvPr/>
        </p:nvSpPr>
        <p:spPr>
          <a:xfrm>
            <a:off x="84204" y="4095527"/>
            <a:ext cx="9033474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th-TH" sz="1400" b="1">
                <a:latin typeface="DB Heavent"/>
                <a:cs typeface="DB Heavent"/>
              </a:rPr>
              <a:t>การวิเคราะห์</a:t>
            </a:r>
            <a:r>
              <a:rPr lang="en-US" sz="1400" b="1">
                <a:latin typeface="DB Heavent"/>
                <a:cs typeface="DB Heavent"/>
              </a:rPr>
              <a:t>:</a:t>
            </a:r>
            <a:r>
              <a:rPr lang="th-TH" sz="1400" b="1">
                <a:latin typeface="DB Heavent"/>
                <a:cs typeface="DB Heavent"/>
              </a:rPr>
              <a:t> </a:t>
            </a:r>
            <a:r>
              <a:rPr lang="th-TH" sz="1400">
                <a:latin typeface="DB Heavent"/>
                <a:cs typeface="DB Heavent"/>
              </a:rPr>
              <a:t>ใช้ปริมาณฝนสะสม  2 เดือน (ย้อนหลัง 1 เดือนและเดือนคาดการณ์) จากระบบ Onemap ที่มีปริมาณฝนสูงกว่าค่าปกติร้อยละ 10 20 และเกณฑ์ฝนมากรายภาค ร่วมกับข้อมูลพื้นที่น้ำท่วมซ้ำซากในอดีต โดยคัดกรองเฉพาะตำบลที่มีพื้นที่เสี่ยงครอบคลุมมากกว่า 1 ใน 3 ของพื้นที่ทั้งหมด แล้วจำแนกเป็นพื้นที่เสี่ยงน้ำท่วมหรือน้ำท่วมฉับพลันตามศักยภาพพื้นที่</a:t>
            </a:r>
            <a:endParaRPr lang="th-TH" sz="1400">
              <a:latin typeface="DB Heavent" panose="02000506060000020004" pitchFamily="2" charset="-34"/>
              <a:cs typeface="DB Heavent" panose="02000506060000020004" pitchFamily="2" charset="-34"/>
            </a:endParaRPr>
          </a:p>
          <a:p>
            <a:endParaRPr lang="th-TH" sz="1200">
              <a:latin typeface="DB Heavent" panose="02000506060000020004" pitchFamily="2" charset="-34"/>
              <a:cs typeface="DB Heavent" panose="02000506060000020004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197694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xt_Title">
            <a:extLst>
              <a:ext uri="{FF2B5EF4-FFF2-40B4-BE49-F238E27FC236}">
                <a16:creationId xmlns:a16="http://schemas.microsoft.com/office/drawing/2014/main" id="{91CDB52A-3CFC-D24A-8E77-EED997172876}"/>
              </a:ext>
            </a:extLst>
          </p:cNvPr>
          <p:cNvSpPr/>
          <p:nvPr/>
        </p:nvSpPr>
        <p:spPr>
          <a:xfrm>
            <a:off x="614766" y="75329"/>
            <a:ext cx="8443509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th-TH" sz="2800" b="1" dirty="0">
                <a:solidFill>
                  <a:srgbClr val="0092BA"/>
                </a:solidFill>
                <a:latin typeface="DB Heavent"/>
                <a:cs typeface="DB Heavent"/>
              </a:rPr>
              <a:t>คาดการณ์ฝนเดือนมกราคม</a:t>
            </a:r>
            <a:r>
              <a:rPr lang="en-US" sz="2800" b="1" dirty="0">
                <a:solidFill>
                  <a:srgbClr val="0092BA"/>
                </a:solidFill>
                <a:latin typeface="DB Heavent"/>
                <a:cs typeface="DB Heavent"/>
              </a:rPr>
              <a:t>-</a:t>
            </a:r>
            <a:r>
              <a:rPr lang="th-TH" sz="2800" b="1" dirty="0">
                <a:solidFill>
                  <a:srgbClr val="0092BA"/>
                </a:solidFill>
                <a:latin typeface="DB Heavent"/>
                <a:cs typeface="DB Heavent"/>
              </a:rPr>
              <a:t>มีนาคม</a:t>
            </a:r>
            <a:r>
              <a:rPr lang="en-US" sz="2800" b="1" dirty="0">
                <a:solidFill>
                  <a:srgbClr val="0092BA"/>
                </a:solidFill>
                <a:latin typeface="DB Heavent"/>
                <a:cs typeface="DB Heavent"/>
              </a:rPr>
              <a:t> </a:t>
            </a:r>
            <a:r>
              <a:rPr lang="th-TH" sz="2800" b="1" dirty="0">
                <a:solidFill>
                  <a:srgbClr val="0092BA"/>
                </a:solidFill>
                <a:latin typeface="DB Heavent"/>
                <a:cs typeface="DB Heavent"/>
              </a:rPr>
              <a:t>2569 จาก</a:t>
            </a:r>
            <a:r>
              <a:rPr lang="en-US" sz="2800" b="1" dirty="0">
                <a:solidFill>
                  <a:srgbClr val="0092BA"/>
                </a:solidFill>
                <a:latin typeface="DB Heavent"/>
                <a:cs typeface="DB Heavent"/>
              </a:rPr>
              <a:t> ONEMAP</a:t>
            </a:r>
            <a:endParaRPr lang="th-TH" sz="2800" b="1" dirty="0">
              <a:solidFill>
                <a:srgbClr val="0092BA"/>
              </a:solidFill>
              <a:latin typeface="DB Heavent"/>
              <a:cs typeface="DB Heavent"/>
            </a:endParaRPr>
          </a:p>
        </p:txBody>
      </p:sp>
      <p:sp>
        <p:nvSpPr>
          <p:cNvPr id="2" name="AutoShape 2" descr="สำนักงานพัฒนาเทคโนโลยีอวกาศและภูมิสารสนเทศ (องค์การมหาชน):GISTDA 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Img_FloodRainFcst_M3">
            <a:extLst>
              <a:ext uri="{FF2B5EF4-FFF2-40B4-BE49-F238E27FC236}">
                <a16:creationId xmlns:a16="http://schemas.microsoft.com/office/drawing/2014/main" id="{0C4CC060-2C10-BAFC-2B9F-D05AC9501E3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089888" y="620439"/>
            <a:ext cx="2036208" cy="3730457"/>
          </a:xfrm>
          <a:prstGeom prst="rect">
            <a:avLst/>
          </a:prstGeom>
        </p:spPr>
      </p:pic>
      <p:pic>
        <p:nvPicPr>
          <p:cNvPr id="8" name="Img_FloodRainFcst_M1">
            <a:extLst>
              <a:ext uri="{FF2B5EF4-FFF2-40B4-BE49-F238E27FC236}">
                <a16:creationId xmlns:a16="http://schemas.microsoft.com/office/drawing/2014/main" id="{34F6A4F1-7C9C-E2DA-682F-AFAA9F43348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99096" y="620439"/>
            <a:ext cx="2036208" cy="3730457"/>
          </a:xfrm>
          <a:prstGeom prst="rect">
            <a:avLst/>
          </a:prstGeom>
        </p:spPr>
      </p:pic>
      <p:pic>
        <p:nvPicPr>
          <p:cNvPr id="10" name="Img_FloodRainFcst_M2">
            <a:extLst>
              <a:ext uri="{FF2B5EF4-FFF2-40B4-BE49-F238E27FC236}">
                <a16:creationId xmlns:a16="http://schemas.microsoft.com/office/drawing/2014/main" id="{0EF9F1F3-336B-99C3-717E-FEC61929761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419213" y="620439"/>
            <a:ext cx="2036208" cy="3730457"/>
          </a:xfrm>
          <a:prstGeom prst="rect">
            <a:avLst/>
          </a:prstGeom>
        </p:spPr>
      </p:pic>
      <p:sp>
        <p:nvSpPr>
          <p:cNvPr id="13" name="Lbl_Month_M1">
            <a:extLst>
              <a:ext uri="{FF2B5EF4-FFF2-40B4-BE49-F238E27FC236}">
                <a16:creationId xmlns:a16="http://schemas.microsoft.com/office/drawing/2014/main" id="{5BD2AD56-3815-B8F0-DAAD-67F20D0281E6}"/>
              </a:ext>
            </a:extLst>
          </p:cNvPr>
          <p:cNvSpPr txBox="1"/>
          <p:nvPr/>
        </p:nvSpPr>
        <p:spPr>
          <a:xfrm>
            <a:off x="934089" y="4269004"/>
            <a:ext cx="1966222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h-TH" sz="1800" dirty="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มกราคม</a:t>
            </a:r>
          </a:p>
        </p:txBody>
      </p:sp>
      <p:sp>
        <p:nvSpPr>
          <p:cNvPr id="14" name="Lbl_Month_M2">
            <a:extLst>
              <a:ext uri="{FF2B5EF4-FFF2-40B4-BE49-F238E27FC236}">
                <a16:creationId xmlns:a16="http://schemas.microsoft.com/office/drawing/2014/main" id="{A1EA9D99-7BA4-A2ED-2E36-D0DBA645327C}"/>
              </a:ext>
            </a:extLst>
          </p:cNvPr>
          <p:cNvSpPr txBox="1"/>
          <p:nvPr/>
        </p:nvSpPr>
        <p:spPr>
          <a:xfrm>
            <a:off x="3474590" y="4269004"/>
            <a:ext cx="1925455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h-TH" sz="1800" dirty="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กุมภาพันธ์</a:t>
            </a:r>
          </a:p>
        </p:txBody>
      </p:sp>
      <p:sp>
        <p:nvSpPr>
          <p:cNvPr id="15" name="Lbl_Month_M3">
            <a:extLst>
              <a:ext uri="{FF2B5EF4-FFF2-40B4-BE49-F238E27FC236}">
                <a16:creationId xmlns:a16="http://schemas.microsoft.com/office/drawing/2014/main" id="{97446403-CC44-CFCD-720E-41FEA78841E2}"/>
              </a:ext>
            </a:extLst>
          </p:cNvPr>
          <p:cNvSpPr txBox="1"/>
          <p:nvPr/>
        </p:nvSpPr>
        <p:spPr>
          <a:xfrm>
            <a:off x="6145264" y="4259340"/>
            <a:ext cx="192545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h-TH" sz="1800" dirty="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มีนาคม</a:t>
            </a:r>
          </a:p>
        </p:txBody>
      </p:sp>
      <p:sp>
        <p:nvSpPr>
          <p:cNvPr id="3" name="SLIDE_KEY_flood_rain_fcst_m1_m3">
            <a:extLst>
              <a:ext uri="{FF2B5EF4-FFF2-40B4-BE49-F238E27FC236}">
                <a16:creationId xmlns:a16="http://schemas.microsoft.com/office/drawing/2014/main" id="{1A8C58FF-9487-79A7-2BE2-E351336FFBE1}"/>
              </a:ext>
            </a:extLst>
          </p:cNvPr>
          <p:cNvSpPr/>
          <p:nvPr/>
        </p:nvSpPr>
        <p:spPr>
          <a:xfrm>
            <a:off x="0" y="-300941"/>
            <a:ext cx="740780" cy="3009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446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สำนักงานพัฒนาเทคโนโลยีอวกาศและภูมิสารสนเทศ (องค์การมหาชน):GISTDA 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xt_Title">
            <a:extLst>
              <a:ext uri="{FF2B5EF4-FFF2-40B4-BE49-F238E27FC236}">
                <a16:creationId xmlns:a16="http://schemas.microsoft.com/office/drawing/2014/main" id="{733B67A5-F52F-901D-C3B8-D5C63FC07B7D}"/>
              </a:ext>
            </a:extLst>
          </p:cNvPr>
          <p:cNvSpPr/>
          <p:nvPr/>
        </p:nvSpPr>
        <p:spPr>
          <a:xfrm>
            <a:off x="700491" y="52787"/>
            <a:ext cx="8443509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th-TH" sz="2800" b="1" dirty="0">
                <a:solidFill>
                  <a:srgbClr val="0092BA"/>
                </a:solidFill>
                <a:latin typeface="DB Heavent"/>
                <a:cs typeface="DB Heavent"/>
              </a:rPr>
              <a:t>คาดการณ์ฝนเดือนเมษายน </a:t>
            </a:r>
            <a:r>
              <a:rPr lang="en-US" sz="2800" b="1" dirty="0">
                <a:solidFill>
                  <a:srgbClr val="0092BA"/>
                </a:solidFill>
                <a:latin typeface="DB Heavent"/>
                <a:cs typeface="DB Heavent"/>
              </a:rPr>
              <a:t>-</a:t>
            </a:r>
            <a:r>
              <a:rPr lang="th-TH" sz="2800" b="1" dirty="0">
                <a:solidFill>
                  <a:srgbClr val="0092BA"/>
                </a:solidFill>
                <a:latin typeface="DB Heavent"/>
                <a:cs typeface="DB Heavent"/>
              </a:rPr>
              <a:t> มิถุนายน 2569 จาก</a:t>
            </a:r>
            <a:r>
              <a:rPr lang="en-US" sz="2800" b="1" dirty="0">
                <a:solidFill>
                  <a:srgbClr val="0092BA"/>
                </a:solidFill>
                <a:latin typeface="DB Heavent"/>
                <a:cs typeface="DB Heavent"/>
              </a:rPr>
              <a:t> ONEMAP</a:t>
            </a:r>
          </a:p>
        </p:txBody>
      </p:sp>
      <p:pic>
        <p:nvPicPr>
          <p:cNvPr id="4" name="Img_FloodRainFcst_M6">
            <a:extLst>
              <a:ext uri="{FF2B5EF4-FFF2-40B4-BE49-F238E27FC236}">
                <a16:creationId xmlns:a16="http://schemas.microsoft.com/office/drawing/2014/main" id="{297FD89C-1632-73EF-8874-BB2D7AB5644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089887" y="620439"/>
            <a:ext cx="2036208" cy="3730457"/>
          </a:xfrm>
          <a:prstGeom prst="rect">
            <a:avLst/>
          </a:prstGeom>
        </p:spPr>
      </p:pic>
      <p:pic>
        <p:nvPicPr>
          <p:cNvPr id="5" name="Img_FloodRainFcst_M4">
            <a:extLst>
              <a:ext uri="{FF2B5EF4-FFF2-40B4-BE49-F238E27FC236}">
                <a16:creationId xmlns:a16="http://schemas.microsoft.com/office/drawing/2014/main" id="{68C732F0-9137-2EB9-03E7-F260F791655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99095" y="620439"/>
            <a:ext cx="2036208" cy="3730457"/>
          </a:xfrm>
          <a:prstGeom prst="rect">
            <a:avLst/>
          </a:prstGeom>
        </p:spPr>
      </p:pic>
      <p:pic>
        <p:nvPicPr>
          <p:cNvPr id="7" name="Img_FloodRainFcst_M5">
            <a:extLst>
              <a:ext uri="{FF2B5EF4-FFF2-40B4-BE49-F238E27FC236}">
                <a16:creationId xmlns:a16="http://schemas.microsoft.com/office/drawing/2014/main" id="{674074B3-E6A6-5A8D-7F51-62A0F3793F2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419212" y="620439"/>
            <a:ext cx="2036208" cy="3730457"/>
          </a:xfrm>
          <a:prstGeom prst="rect">
            <a:avLst/>
          </a:prstGeom>
        </p:spPr>
      </p:pic>
      <p:sp>
        <p:nvSpPr>
          <p:cNvPr id="8" name="Lbl_Month_M4">
            <a:extLst>
              <a:ext uri="{FF2B5EF4-FFF2-40B4-BE49-F238E27FC236}">
                <a16:creationId xmlns:a16="http://schemas.microsoft.com/office/drawing/2014/main" id="{1E4B189C-D000-8AD4-83A9-C868B8ECBA3D}"/>
              </a:ext>
            </a:extLst>
          </p:cNvPr>
          <p:cNvSpPr txBox="1"/>
          <p:nvPr/>
        </p:nvSpPr>
        <p:spPr>
          <a:xfrm>
            <a:off x="934089" y="4269004"/>
            <a:ext cx="1966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1800" dirty="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เมษายน</a:t>
            </a:r>
          </a:p>
        </p:txBody>
      </p:sp>
      <p:sp>
        <p:nvSpPr>
          <p:cNvPr id="9" name="Lbl_Month_M5">
            <a:extLst>
              <a:ext uri="{FF2B5EF4-FFF2-40B4-BE49-F238E27FC236}">
                <a16:creationId xmlns:a16="http://schemas.microsoft.com/office/drawing/2014/main" id="{DD751913-E0F9-F966-FFB2-C7DE9DBDAAF8}"/>
              </a:ext>
            </a:extLst>
          </p:cNvPr>
          <p:cNvSpPr txBox="1"/>
          <p:nvPr/>
        </p:nvSpPr>
        <p:spPr>
          <a:xfrm>
            <a:off x="3474590" y="4269004"/>
            <a:ext cx="1925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1800" dirty="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พฤษภาคม</a:t>
            </a:r>
          </a:p>
        </p:txBody>
      </p:sp>
      <p:sp>
        <p:nvSpPr>
          <p:cNvPr id="13" name="Lbl_Month_M6">
            <a:extLst>
              <a:ext uri="{FF2B5EF4-FFF2-40B4-BE49-F238E27FC236}">
                <a16:creationId xmlns:a16="http://schemas.microsoft.com/office/drawing/2014/main" id="{0FFA3112-D9BD-29E5-DCE9-918BBEDC17FD}"/>
              </a:ext>
            </a:extLst>
          </p:cNvPr>
          <p:cNvSpPr txBox="1"/>
          <p:nvPr/>
        </p:nvSpPr>
        <p:spPr>
          <a:xfrm>
            <a:off x="6145264" y="4259340"/>
            <a:ext cx="192545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h-TH" sz="1800" dirty="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มิถุนายน</a:t>
            </a:r>
          </a:p>
        </p:txBody>
      </p:sp>
      <p:sp>
        <p:nvSpPr>
          <p:cNvPr id="3" name="SLIDE_KEY_flood_rain_fcst_m4_m6">
            <a:extLst>
              <a:ext uri="{FF2B5EF4-FFF2-40B4-BE49-F238E27FC236}">
                <a16:creationId xmlns:a16="http://schemas.microsoft.com/office/drawing/2014/main" id="{5B5A2F7D-DF55-23B5-BBF3-2B1A38281561}"/>
              </a:ext>
            </a:extLst>
          </p:cNvPr>
          <p:cNvSpPr/>
          <p:nvPr/>
        </p:nvSpPr>
        <p:spPr>
          <a:xfrm>
            <a:off x="0" y="-300941"/>
            <a:ext cx="740780" cy="3009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478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xt_Title">
            <a:extLst>
              <a:ext uri="{FF2B5EF4-FFF2-40B4-BE49-F238E27FC236}">
                <a16:creationId xmlns:a16="http://schemas.microsoft.com/office/drawing/2014/main" id="{542B7C9F-E9F3-4152-BF45-567FF0250B06}"/>
              </a:ext>
            </a:extLst>
          </p:cNvPr>
          <p:cNvSpPr/>
          <p:nvPr/>
        </p:nvSpPr>
        <p:spPr>
          <a:xfrm>
            <a:off x="700491" y="104927"/>
            <a:ext cx="844350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800" b="1" dirty="0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สรุปผลการคาดการณ์พื้นที่เสี่ยงอุทกภัยเดือนมกราคม</a:t>
            </a:r>
            <a:r>
              <a:rPr lang="en-US" sz="2800" b="1" dirty="0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-</a:t>
            </a:r>
            <a:r>
              <a:rPr lang="th-TH" sz="2800" b="1" dirty="0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มิถุนายน</a:t>
            </a:r>
            <a:r>
              <a:rPr lang="en-US" sz="2800" b="1" dirty="0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</a:t>
            </a:r>
            <a:r>
              <a:rPr lang="th-TH" sz="2800" b="1" dirty="0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2569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049C07C-9B80-485B-9A31-CCBA1C4F9BBD}"/>
              </a:ext>
            </a:extLst>
          </p:cNvPr>
          <p:cNvSpPr/>
          <p:nvPr/>
        </p:nvSpPr>
        <p:spPr>
          <a:xfrm>
            <a:off x="410192" y="4178108"/>
            <a:ext cx="875508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1100" b="1">
                <a:latin typeface="DB Heavent Thin" panose="02000506060000020004" pitchFamily="2" charset="-34"/>
                <a:cs typeface="DB Heavent Thin" panose="02000506060000020004" pitchFamily="2" charset="-34"/>
              </a:rPr>
              <a:t>ข้อควรทราบ</a:t>
            </a:r>
            <a:r>
              <a:rPr lang="en-US" sz="1100" b="1">
                <a:latin typeface="DB Heavent Thin" panose="02000506060000020004" pitchFamily="2" charset="-34"/>
                <a:cs typeface="DB Heavent Thin" panose="02000506060000020004" pitchFamily="2" charset="-34"/>
              </a:rPr>
              <a:t>:</a:t>
            </a:r>
            <a:r>
              <a:rPr lang="th-TH" sz="1100">
                <a:latin typeface="DB Heavent Thin" panose="02000506060000020004" pitchFamily="2" charset="-34"/>
                <a:cs typeface="DB Heavent Thin" panose="02000506060000020004" pitchFamily="2" charset="-34"/>
              </a:rPr>
              <a:t>การคาดการณ์พื้นที่เสี่ยงอุทกภัย อาศัยคาดการณ์ฝนสูงสุดในระบบ</a:t>
            </a:r>
            <a:r>
              <a:rPr lang="en-US" sz="1100">
                <a:latin typeface="DB Heavent Thin" panose="02000506060000020004" pitchFamily="2" charset="-34"/>
                <a:cs typeface="DB Heavent Thin" panose="02000506060000020004" pitchFamily="2" charset="-34"/>
              </a:rPr>
              <a:t> ONEMAP</a:t>
            </a:r>
            <a:r>
              <a:rPr lang="th-TH" sz="1100">
                <a:latin typeface="DB Heavent Thin" panose="02000506060000020004" pitchFamily="2" charset="-34"/>
                <a:cs typeface="DB Heavent Thin" panose="02000506060000020004" pitchFamily="2" charset="-34"/>
              </a:rPr>
              <a:t> ที่มีการปรับปรุงทุกเดือน ดังนั้นในอนาคตผลการคาดการณ์พื้นที่เสี่ยงอาจมีการเปลี่ยนแปลงได้</a:t>
            </a:r>
          </a:p>
          <a:p>
            <a:r>
              <a:rPr lang="th-TH" sz="1100" b="1">
                <a:latin typeface="DB Heavent Thin" panose="02000506060000020004" pitchFamily="2" charset="-34"/>
                <a:cs typeface="DB Heavent Thin" panose="02000506060000020004" pitchFamily="2" charset="-34"/>
              </a:rPr>
              <a:t>ดาวน์โหลดข้อมูล</a:t>
            </a:r>
            <a:r>
              <a:rPr lang="en-US" sz="1100" b="1">
                <a:latin typeface="DB Heavent Thin" panose="02000506060000020004" pitchFamily="2" charset="-34"/>
                <a:cs typeface="DB Heavent Thin" panose="02000506060000020004" pitchFamily="2" charset="-34"/>
              </a:rPr>
              <a:t> : </a:t>
            </a:r>
            <a:r>
              <a:rPr lang="en-US" sz="1100">
                <a:latin typeface="DB Heavent Thin" panose="02000506060000020004" pitchFamily="2" charset="-34"/>
                <a:cs typeface="DB Heavent Thin" panose="02000506060000020004" pitchFamily="2" charset="-34"/>
                <a:hlinkClick r:id="rId3"/>
              </a:rPr>
              <a:t>https://hdrive.hii.or.th/owncloud/index.php/s/9kAnEtcQuqkOFHc</a:t>
            </a:r>
            <a:endParaRPr lang="en-US" sz="1100">
              <a:latin typeface="DB Heavent Thin" panose="02000506060000020004" pitchFamily="2" charset="-34"/>
              <a:cs typeface="DB Heavent Thin" panose="02000506060000020004" pitchFamily="2" charset="-34"/>
            </a:endParaRPr>
          </a:p>
        </p:txBody>
      </p:sp>
      <p:pic>
        <p:nvPicPr>
          <p:cNvPr id="6" name="Img_FloodRiskFcst_M1">
            <a:extLst>
              <a:ext uri="{FF2B5EF4-FFF2-40B4-BE49-F238E27FC236}">
                <a16:creationId xmlns:a16="http://schemas.microsoft.com/office/drawing/2014/main" id="{B83D6F69-53D4-423B-7DC4-BE7157596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232" y="539185"/>
            <a:ext cx="1239378" cy="2295144"/>
          </a:xfrm>
          <a:prstGeom prst="rect">
            <a:avLst/>
          </a:prstGeom>
        </p:spPr>
      </p:pic>
      <p:pic>
        <p:nvPicPr>
          <p:cNvPr id="19" name="Img_FloodRiskFcst_M2">
            <a:extLst>
              <a:ext uri="{FF2B5EF4-FFF2-40B4-BE49-F238E27FC236}">
                <a16:creationId xmlns:a16="http://schemas.microsoft.com/office/drawing/2014/main" id="{9543D0F7-4F18-1F4B-F707-447E587588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0849" y="539185"/>
            <a:ext cx="1239378" cy="2295144"/>
          </a:xfrm>
          <a:prstGeom prst="rect">
            <a:avLst/>
          </a:prstGeom>
        </p:spPr>
      </p:pic>
      <p:pic>
        <p:nvPicPr>
          <p:cNvPr id="24" name="Img_FloodRiskFcst_M3">
            <a:extLst>
              <a:ext uri="{FF2B5EF4-FFF2-40B4-BE49-F238E27FC236}">
                <a16:creationId xmlns:a16="http://schemas.microsoft.com/office/drawing/2014/main" id="{A32AD4C3-D26A-53BC-6138-2C5EA25DA0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1466" y="539185"/>
            <a:ext cx="1239378" cy="2295144"/>
          </a:xfrm>
          <a:prstGeom prst="rect">
            <a:avLst/>
          </a:prstGeom>
        </p:spPr>
      </p:pic>
      <p:pic>
        <p:nvPicPr>
          <p:cNvPr id="39" name="Img_FloodRiskFcst_M4">
            <a:extLst>
              <a:ext uri="{FF2B5EF4-FFF2-40B4-BE49-F238E27FC236}">
                <a16:creationId xmlns:a16="http://schemas.microsoft.com/office/drawing/2014/main" id="{455B908C-DB00-E2D4-EF23-263720A00C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12083" y="539185"/>
            <a:ext cx="1239378" cy="2295144"/>
          </a:xfrm>
          <a:prstGeom prst="rect">
            <a:avLst/>
          </a:prstGeom>
        </p:spPr>
      </p:pic>
      <p:pic>
        <p:nvPicPr>
          <p:cNvPr id="41" name="Img_FloodRiskFcst_M5">
            <a:extLst>
              <a:ext uri="{FF2B5EF4-FFF2-40B4-BE49-F238E27FC236}">
                <a16:creationId xmlns:a16="http://schemas.microsoft.com/office/drawing/2014/main" id="{DA3A3791-DC54-E146-31E3-504835F4123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32700" y="539185"/>
            <a:ext cx="1239378" cy="2295144"/>
          </a:xfrm>
          <a:prstGeom prst="rect">
            <a:avLst/>
          </a:prstGeom>
        </p:spPr>
      </p:pic>
      <p:pic>
        <p:nvPicPr>
          <p:cNvPr id="43" name="Img_FloodRiskFcst_M6">
            <a:extLst>
              <a:ext uri="{FF2B5EF4-FFF2-40B4-BE49-F238E27FC236}">
                <a16:creationId xmlns:a16="http://schemas.microsoft.com/office/drawing/2014/main" id="{7C41374B-6BA8-1CCC-34E4-93D29E247D2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53317" y="539185"/>
            <a:ext cx="1239378" cy="2295144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E2F04DD4-5E6B-508D-6BA9-41FF896BDFD7}"/>
              </a:ext>
            </a:extLst>
          </p:cNvPr>
          <p:cNvGrpSpPr/>
          <p:nvPr/>
        </p:nvGrpSpPr>
        <p:grpSpPr>
          <a:xfrm>
            <a:off x="497560" y="2834329"/>
            <a:ext cx="8236249" cy="1377151"/>
            <a:chOff x="429560" y="2834329"/>
            <a:chExt cx="8236249" cy="137715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EA66FD7-BDFD-4140-20FC-FAE1B49C0D76}"/>
                </a:ext>
              </a:extLst>
            </p:cNvPr>
            <p:cNvSpPr txBox="1"/>
            <p:nvPr/>
          </p:nvSpPr>
          <p:spPr>
            <a:xfrm>
              <a:off x="429560" y="3949870"/>
              <a:ext cx="5425334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1100" b="1">
                  <a:latin typeface="DB Heavent Thin" panose="02000506060000020004" pitchFamily="2" charset="-34"/>
                  <a:cs typeface="DB Heavent Thin" panose="02000506060000020004" pitchFamily="2" charset="-34"/>
                </a:rPr>
                <a:t>หมายเหตุ: </a:t>
              </a:r>
              <a:r>
                <a:rPr lang="th-TH" sz="1100">
                  <a:latin typeface="DB Heavent Thin" panose="02000506060000020004" pitchFamily="2" charset="-34"/>
                  <a:cs typeface="DB Heavent Thin" panose="02000506060000020004" pitchFamily="2" charset="-34"/>
                </a:rPr>
                <a:t>การนับจำนวนจังหวัดและอำเภอเป็นแบบไม่ซ้ำ โดยพื้นที่ที่มีความเสี่ยงมากกว่าหนึ่งประเภทจะถูกนับเพียงครั้งเดียว</a:t>
              </a:r>
            </a:p>
          </p:txBody>
        </p:sp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C4FBF451-6734-B066-5827-6A9FCEA27F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78192" y="2834329"/>
              <a:ext cx="8187617" cy="1151384"/>
            </a:xfrm>
            <a:prstGeom prst="rect">
              <a:avLst/>
            </a:prstGeom>
          </p:spPr>
        </p:pic>
      </p:grpSp>
      <p:sp>
        <p:nvSpPr>
          <p:cNvPr id="2" name="SLIDE_KEY_flood_risk_fcst_m1_m6">
            <a:extLst>
              <a:ext uri="{FF2B5EF4-FFF2-40B4-BE49-F238E27FC236}">
                <a16:creationId xmlns:a16="http://schemas.microsoft.com/office/drawing/2014/main" id="{520893B8-C949-5A60-3B2A-522430C7D7C6}"/>
              </a:ext>
            </a:extLst>
          </p:cNvPr>
          <p:cNvSpPr/>
          <p:nvPr/>
        </p:nvSpPr>
        <p:spPr>
          <a:xfrm>
            <a:off x="0" y="-300941"/>
            <a:ext cx="740780" cy="3009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642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ADD2823-DF90-346F-5693-1A3017171E2D}"/>
              </a:ext>
            </a:extLst>
          </p:cNvPr>
          <p:cNvGrpSpPr/>
          <p:nvPr/>
        </p:nvGrpSpPr>
        <p:grpSpPr>
          <a:xfrm>
            <a:off x="2351484" y="2425348"/>
            <a:ext cx="4441031" cy="520273"/>
            <a:chOff x="91694" y="4484742"/>
            <a:chExt cx="5387089" cy="631106"/>
          </a:xfrm>
        </p:grpSpPr>
        <p:pic>
          <p:nvPicPr>
            <p:cNvPr id="11" name="Picture 130" descr="logo_rid_thai_C.png">
              <a:extLst>
                <a:ext uri="{FF2B5EF4-FFF2-40B4-BE49-F238E27FC236}">
                  <a16:creationId xmlns:a16="http://schemas.microsoft.com/office/drawing/2014/main" id="{40BC1381-714E-B0F3-07D8-B72D8A1092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20587" y="4511791"/>
              <a:ext cx="478529" cy="5584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A42B9B5A-3A3B-BC57-E4A9-6820EE71E7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5323" y="4497801"/>
              <a:ext cx="496876" cy="586463"/>
            </a:xfrm>
            <a:prstGeom prst="rect">
              <a:avLst/>
            </a:prstGeom>
          </p:spPr>
        </p:pic>
        <p:pic>
          <p:nvPicPr>
            <p:cNvPr id="13" name="Picture 68">
              <a:extLst>
                <a:ext uri="{FF2B5EF4-FFF2-40B4-BE49-F238E27FC236}">
                  <a16:creationId xmlns:a16="http://schemas.microsoft.com/office/drawing/2014/main" id="{CCC7240D-4C10-0A65-4873-D92BA38A7A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70329" y="4511953"/>
              <a:ext cx="567711" cy="558159"/>
            </a:xfrm>
            <a:prstGeom prst="rect">
              <a:avLst/>
            </a:prstGeom>
          </p:spPr>
        </p:pic>
        <p:pic>
          <p:nvPicPr>
            <p:cNvPr id="14" name="Picture 2" descr="หน้าแรก - สถาบันสารสนเทศทรัพยากรน้ำ (องค์การมหาชน) (สสน.)">
              <a:extLst>
                <a:ext uri="{FF2B5EF4-FFF2-40B4-BE49-F238E27FC236}">
                  <a16:creationId xmlns:a16="http://schemas.microsoft.com/office/drawing/2014/main" id="{07C5D446-7143-2C4C-A892-A478A754A5D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88" t="7878" r="7987" b="7546"/>
            <a:stretch/>
          </p:blipFill>
          <p:spPr bwMode="auto">
            <a:xfrm>
              <a:off x="3839791" y="4484742"/>
              <a:ext cx="636189" cy="612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5" descr="http://logo-th.com/wp-content/uploads/2018/12/กรมทรัพยากรน้ำ.jpg">
              <a:extLst>
                <a:ext uri="{FF2B5EF4-FFF2-40B4-BE49-F238E27FC236}">
                  <a16:creationId xmlns:a16="http://schemas.microsoft.com/office/drawing/2014/main" id="{A2DA025A-6B9E-BE11-FC2D-15DF690B95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00867" y="4511953"/>
              <a:ext cx="567711" cy="5581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8">
              <a:extLst>
                <a:ext uri="{FF2B5EF4-FFF2-40B4-BE49-F238E27FC236}">
                  <a16:creationId xmlns:a16="http://schemas.microsoft.com/office/drawing/2014/main" id="{3D92811C-40FD-174D-DAA6-5DE094C9057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5327" y="4511953"/>
              <a:ext cx="398245" cy="558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" name="Picture 3">
              <a:extLst>
                <a:ext uri="{FF2B5EF4-FFF2-40B4-BE49-F238E27FC236}">
                  <a16:creationId xmlns:a16="http://schemas.microsoft.com/office/drawing/2014/main" id="{BF7F818E-89BE-0753-CAAD-5D0DFBBD29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77730" y="4511953"/>
              <a:ext cx="1001053" cy="55815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75D7A9F-AD0E-C7F6-6AA5-162D3EFF9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91694" y="4518918"/>
              <a:ext cx="567712" cy="558159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10732A8F-1F9D-5C95-D1EB-33241C823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1573950" y="4484742"/>
              <a:ext cx="644886" cy="63110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1CDB52A-3CFC-D24A-8E77-EED997172876}"/>
              </a:ext>
            </a:extLst>
          </p:cNvPr>
          <p:cNvSpPr/>
          <p:nvPr/>
        </p:nvSpPr>
        <p:spPr>
          <a:xfrm>
            <a:off x="700490" y="136870"/>
            <a:ext cx="844350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000" b="1">
                <a:solidFill>
                  <a:srgbClr val="0895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ข้อมูลสำหรับการวิเคราะห์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0491" y="822265"/>
            <a:ext cx="8443509" cy="329320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th-TH" sz="24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ข้อมูลแผนที่เสี่ยงจากหน่วยงานต่างๆ </a:t>
            </a:r>
            <a:r>
              <a:rPr lang="en-US" sz="24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(Baseline</a:t>
            </a:r>
            <a:r>
              <a:rPr lang="th-TH" sz="24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</a:t>
            </a:r>
            <a:r>
              <a:rPr lang="en-US" sz="24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potential</a:t>
            </a:r>
            <a:r>
              <a:rPr lang="th-TH" sz="24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</a:t>
            </a:r>
            <a:r>
              <a:rPr lang="en-US" sz="24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risk</a:t>
            </a:r>
            <a:r>
              <a:rPr lang="th-TH" sz="24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</a:t>
            </a:r>
            <a:r>
              <a:rPr lang="en-US" sz="24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maps)</a:t>
            </a:r>
            <a:endParaRPr lang="th-TH" sz="2400" b="1">
              <a:solidFill>
                <a:srgbClr val="0092BA"/>
              </a:solidFill>
              <a:latin typeface="DB Heavent" panose="02000506060000020004" pitchFamily="2" charset="-34"/>
              <a:cs typeface="DB Heavent" panose="02000506060000020004" pitchFamily="2" charset="-34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กรมป้องกันและบรรเทาสาธารณภัย</a:t>
            </a:r>
            <a:r>
              <a:rPr lang="en-US" sz="20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:</a:t>
            </a:r>
            <a:r>
              <a:rPr lang="en-US" sz="2000">
                <a:latin typeface="DB Heavent" panose="02000506060000020004" pitchFamily="2" charset="-34"/>
                <a:cs typeface="DB Heavent" panose="02000506060000020004" pitchFamily="2" charset="-34"/>
              </a:rPr>
              <a:t> </a:t>
            </a:r>
            <a:r>
              <a:rPr lang="th-TH" sz="2000">
                <a:latin typeface="DB Heavent" panose="02000506060000020004" pitchFamily="2" charset="-34"/>
                <a:cs typeface="DB Heavent" panose="02000506060000020004" pitchFamily="2" charset="-34"/>
              </a:rPr>
              <a:t>พื้นที่น้ำท่วมปี 2558 - 2567 </a:t>
            </a:r>
            <a:r>
              <a:rPr lang="th-TH" sz="2000">
                <a:solidFill>
                  <a:srgbClr val="FF0000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*อัพเดตใหม่ปี 2568</a:t>
            </a:r>
            <a:endParaRPr lang="en-US" sz="2000">
              <a:solidFill>
                <a:srgbClr val="FF0000"/>
              </a:solidFill>
              <a:latin typeface="DB Heavent" panose="02000506060000020004" pitchFamily="2" charset="-34"/>
              <a:cs typeface="DB Heavent" panose="02000506060000020004" pitchFamily="2" charset="-34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สทอภ.</a:t>
            </a:r>
            <a:r>
              <a:rPr lang="en-US" sz="20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:</a:t>
            </a:r>
            <a:r>
              <a:rPr lang="en-US" sz="2000">
                <a:solidFill>
                  <a:srgbClr val="003287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</a:t>
            </a:r>
            <a:r>
              <a:rPr lang="th-TH" sz="20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แผนที่น้ำท่วมจากภาพถ่ายดาวเทียมปี 2549 - 2562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b="1">
                <a:solidFill>
                  <a:srgbClr val="0092BA"/>
                </a:solidFill>
                <a:latin typeface="DB Heavent"/>
                <a:cs typeface="DB Heavent"/>
              </a:rPr>
              <a:t>กรมทรัพยากรน้ำ</a:t>
            </a:r>
            <a:r>
              <a:rPr lang="en-US" sz="2000" b="1">
                <a:solidFill>
                  <a:srgbClr val="0092BA"/>
                </a:solidFill>
                <a:latin typeface="DB Heavent"/>
                <a:cs typeface="DB Heavent"/>
              </a:rPr>
              <a:t>:</a:t>
            </a:r>
            <a:r>
              <a:rPr lang="en-US" sz="2000">
                <a:solidFill>
                  <a:srgbClr val="003287"/>
                </a:solidFill>
                <a:latin typeface="DB Heavent"/>
                <a:cs typeface="DB Heavent"/>
              </a:rPr>
              <a:t> </a:t>
            </a:r>
            <a:r>
              <a:rPr lang="th-TH" sz="2000">
                <a:latin typeface="DB Heavent"/>
                <a:cs typeface="DB Heavent"/>
              </a:rPr>
              <a:t>พื้นที่เตือนภัยอพยพปี 2550-2566</a:t>
            </a:r>
            <a:endParaRPr lang="th-TH" sz="2000">
              <a:solidFill>
                <a:schemeClr val="bg2">
                  <a:lumMod val="25000"/>
                </a:schemeClr>
              </a:solidFill>
              <a:latin typeface="DB Heavent"/>
              <a:cs typeface="DB Heaven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กรมทรัพยากรธรณี และ สสน.</a:t>
            </a:r>
            <a:r>
              <a:rPr lang="en-US" sz="20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:</a:t>
            </a:r>
            <a:r>
              <a:rPr lang="en-US" sz="2000">
                <a:solidFill>
                  <a:srgbClr val="003287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</a:t>
            </a:r>
            <a:r>
              <a:rPr lang="th-TH" sz="20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พื้นที่เสี่ยงเกิดน้ำท่วมฉับพลันปี 2562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ข้อมูลประกอบอื่น ๆ</a:t>
            </a:r>
            <a:r>
              <a:rPr lang="th-TH" sz="20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เช่น ลำน้ำเส้นทางน้ำ</a:t>
            </a:r>
            <a:endParaRPr lang="th-TH" sz="2400" b="1">
              <a:solidFill>
                <a:schemeClr val="bg2">
                  <a:lumMod val="25000"/>
                </a:schemeClr>
              </a:solidFill>
              <a:latin typeface="DB Heavent" panose="02000506060000020004" pitchFamily="2" charset="-34"/>
              <a:cs typeface="DB Heavent" panose="02000506060000020004" pitchFamily="2" charset="-34"/>
            </a:endParaRPr>
          </a:p>
          <a:p>
            <a:r>
              <a:rPr lang="th-TH" sz="24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ข้อมูลฝนคาดการณ์รายเดือนสำหรับจัดทำแผนที่</a:t>
            </a:r>
            <a:r>
              <a:rPr lang="en-US" sz="24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ONEMAP </a:t>
            </a:r>
            <a:endParaRPr lang="en-US" sz="2000" b="1">
              <a:solidFill>
                <a:srgbClr val="0092BA"/>
              </a:solidFill>
              <a:latin typeface="DB Heavent" panose="02000506060000020004" pitchFamily="2" charset="-34"/>
              <a:cs typeface="DB Heavent" panose="02000506060000020004" pitchFamily="2" charset="-34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b="1">
                <a:solidFill>
                  <a:srgbClr val="0092BA"/>
                </a:solidFill>
                <a:latin typeface="DB Heavent"/>
                <a:cs typeface="DB Heavent"/>
              </a:rPr>
              <a:t>กรมอุตุนิยมวิทยา</a:t>
            </a:r>
            <a:r>
              <a:rPr lang="en-US" sz="2000" b="1">
                <a:solidFill>
                  <a:srgbClr val="0092BA"/>
                </a:solidFill>
                <a:latin typeface="DB Heavent"/>
                <a:cs typeface="DB Heavent"/>
              </a:rPr>
              <a:t>:</a:t>
            </a:r>
            <a:r>
              <a:rPr lang="th-TH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 ผลคาดการณ์ปริมาณฝนสะสมรายเดือนตั้งแต่ มกราคม</a:t>
            </a:r>
            <a:r>
              <a:rPr lang="en-US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 </a:t>
            </a:r>
            <a:r>
              <a:rPr lang="th-TH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– มิถุนายน</a:t>
            </a:r>
            <a:r>
              <a:rPr lang="en-US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 </a:t>
            </a:r>
            <a:r>
              <a:rPr lang="th-TH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2569</a:t>
            </a:r>
            <a:br>
              <a:rPr lang="th-TH" sz="2000">
                <a:latin typeface="DB Heavent" panose="02000506060000020004" pitchFamily="2" charset="-34"/>
                <a:cs typeface="DB Heavent" panose="02000506060000020004" pitchFamily="2" charset="-34"/>
              </a:rPr>
            </a:br>
            <a:r>
              <a:rPr lang="th-TH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และปริมาณฝนสะสมจากสถานีตรวจวัดเดือนธันวาคม</a:t>
            </a:r>
            <a:r>
              <a:rPr lang="en-US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 256</a:t>
            </a:r>
            <a:r>
              <a:rPr lang="th-TH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b="1">
                <a:solidFill>
                  <a:srgbClr val="0092BA"/>
                </a:solidFill>
                <a:latin typeface="DB Heavent"/>
                <a:cs typeface="DB Heavent"/>
              </a:rPr>
              <a:t>สสน.</a:t>
            </a:r>
            <a:r>
              <a:rPr lang="en-US" sz="2000" b="1">
                <a:solidFill>
                  <a:srgbClr val="0092BA"/>
                </a:solidFill>
                <a:latin typeface="DB Heavent"/>
                <a:cs typeface="DB Heavent"/>
              </a:rPr>
              <a:t>:</a:t>
            </a:r>
            <a:r>
              <a:rPr lang="th-TH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 ผลคาดการณ์ปริมาณฝนสะสมรายเดือนตั้งแต่ มกราคม</a:t>
            </a:r>
            <a:r>
              <a:rPr lang="en-US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 </a:t>
            </a:r>
            <a:r>
              <a:rPr lang="th-TH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 – มิถุนายน</a:t>
            </a:r>
            <a:r>
              <a:rPr lang="en-US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 </a:t>
            </a:r>
            <a:r>
              <a:rPr lang="th-TH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2569</a:t>
            </a:r>
          </a:p>
        </p:txBody>
      </p:sp>
    </p:spTree>
    <p:extLst>
      <p:ext uri="{BB962C8B-B14F-4D97-AF65-F5344CB8AC3E}">
        <p14:creationId xmlns:p14="http://schemas.microsoft.com/office/powerpoint/2010/main" val="3171199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1CDB52A-3CFC-D24A-8E77-EED997172876}"/>
              </a:ext>
            </a:extLst>
          </p:cNvPr>
          <p:cNvSpPr/>
          <p:nvPr/>
        </p:nvSpPr>
        <p:spPr>
          <a:xfrm>
            <a:off x="700491" y="116562"/>
            <a:ext cx="844350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000" b="1">
                <a:solidFill>
                  <a:srgbClr val="0895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ข้อมูลแผนที่เสี่ยงจากหน่วยงานต่างๆ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366205" y="1231935"/>
            <a:ext cx="2189625" cy="309724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933544" y="4277627"/>
            <a:ext cx="62228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th-TH" sz="1050" b="1" i="1">
                <a:latin typeface="DB Heavent Thin" panose="02000506060000020004" pitchFamily="2" charset="-34"/>
                <a:cs typeface="DB Heavent Thin" panose="02000506060000020004" pitchFamily="2" charset="-34"/>
              </a:rPr>
              <a:t>ที่มา</a:t>
            </a:r>
            <a:r>
              <a:rPr lang="en-US" sz="1050" b="1" i="1">
                <a:latin typeface="DB Heavent Thin" panose="02000506060000020004" pitchFamily="2" charset="-34"/>
                <a:cs typeface="DB Heavent Thin" panose="02000506060000020004" pitchFamily="2" charset="-34"/>
              </a:rPr>
              <a:t>:</a:t>
            </a:r>
            <a:r>
              <a:rPr lang="th-TH" sz="1050" i="1">
                <a:latin typeface="DB Heavent Thin" panose="02000506060000020004" pitchFamily="2" charset="-34"/>
                <a:cs typeface="DB Heavent Thin" panose="02000506060000020004" pitchFamily="2" charset="-34"/>
              </a:rPr>
              <a:t>สทอภ.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350965" y="663183"/>
            <a:ext cx="22039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1800" b="1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พื้นที่น้ำท่วมซ้ำซากเชิงพื้นที่</a:t>
            </a:r>
            <a:br>
              <a:rPr lang="en-US" sz="1800" b="1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</a:br>
            <a:r>
              <a:rPr lang="en-US" sz="14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(2549 - 2562)</a:t>
            </a:r>
            <a:endParaRPr lang="th-TH" sz="1800">
              <a:solidFill>
                <a:schemeClr val="bg2">
                  <a:lumMod val="25000"/>
                </a:schemeClr>
              </a:solidFill>
              <a:latin typeface="DB Heavent" panose="02000506060000020004" pitchFamily="2" charset="-34"/>
              <a:cs typeface="DB Heavent" panose="02000506060000020004" pitchFamily="2" charset="-34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93112" y="4305059"/>
            <a:ext cx="164339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1050" b="1" i="1">
                <a:latin typeface="DB Heavent Thin" panose="02000506060000020004" pitchFamily="2" charset="-34"/>
                <a:cs typeface="DB Heavent Thin" panose="02000506060000020004" pitchFamily="2" charset="-34"/>
              </a:rPr>
              <a:t>ที่มา</a:t>
            </a:r>
            <a:r>
              <a:rPr lang="en-US" sz="1050" b="1" i="1">
                <a:latin typeface="DB Heavent Thin" panose="02000506060000020004" pitchFamily="2" charset="-34"/>
                <a:cs typeface="DB Heavent Thin" panose="02000506060000020004" pitchFamily="2" charset="-34"/>
              </a:rPr>
              <a:t>:</a:t>
            </a:r>
            <a:r>
              <a:rPr lang="th-TH" sz="1050" i="1">
                <a:latin typeface="DB Heavent Thin" panose="02000506060000020004" pitchFamily="2" charset="-34"/>
                <a:cs typeface="DB Heavent Thin" panose="02000506060000020004" pitchFamily="2" charset="-34"/>
              </a:rPr>
              <a:t>กรมป้องกันและบรรเทาสาธารณภัย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88701" y="663183"/>
            <a:ext cx="21287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1800" b="1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พื้นที่น้ำท่วมซ้ำซากรายตำบล</a:t>
            </a:r>
            <a:br>
              <a:rPr lang="th-TH" sz="1800" b="1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</a:br>
            <a:r>
              <a:rPr lang="th-TH" sz="14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(</a:t>
            </a:r>
            <a:r>
              <a:rPr lang="en-US" sz="14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255</a:t>
            </a:r>
            <a:r>
              <a:rPr lang="th-TH" sz="14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8</a:t>
            </a:r>
            <a:r>
              <a:rPr lang="en-US" sz="14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-256</a:t>
            </a:r>
            <a:r>
              <a:rPr lang="th-TH" sz="14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7)</a:t>
            </a:r>
            <a:endParaRPr lang="th-TH" sz="1800">
              <a:solidFill>
                <a:schemeClr val="bg2">
                  <a:lumMod val="25000"/>
                </a:schemeClr>
              </a:solidFill>
              <a:latin typeface="DB Heavent" panose="02000506060000020004" pitchFamily="2" charset="-34"/>
              <a:cs typeface="DB Heavent" panose="02000506060000020004" pitchFamily="2" charset="-34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568930" y="1231936"/>
            <a:ext cx="2189869" cy="309724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508142" y="663183"/>
            <a:ext cx="23029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1800" b="1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พื้นที่เตือนภัยอพยพ</a:t>
            </a:r>
          </a:p>
          <a:p>
            <a:pPr algn="ctr"/>
            <a:r>
              <a:rPr lang="th-TH" sz="14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(25</a:t>
            </a:r>
            <a:r>
              <a:rPr lang="en-US" sz="14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50-256</a:t>
            </a:r>
            <a:r>
              <a:rPr lang="th-TH" sz="14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6)</a:t>
            </a:r>
            <a:endParaRPr lang="th-TH" sz="1800">
              <a:solidFill>
                <a:schemeClr val="bg2">
                  <a:lumMod val="25000"/>
                </a:schemeClr>
              </a:solidFill>
              <a:latin typeface="DB Heavent" panose="02000506060000020004" pitchFamily="2" charset="-34"/>
              <a:cs typeface="DB Heavent" panose="02000506060000020004" pitchFamily="2" charset="-34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47107" y="4270930"/>
            <a:ext cx="101341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th-TH" sz="1050" b="1" i="1">
                <a:latin typeface="DB Heavent Thin" panose="02000506060000020004" pitchFamily="2" charset="-34"/>
                <a:cs typeface="DB Heavent Thin" panose="02000506060000020004" pitchFamily="2" charset="-34"/>
              </a:rPr>
              <a:t>ที่มา</a:t>
            </a:r>
            <a:r>
              <a:rPr lang="en-US" sz="1050" b="1" i="1">
                <a:latin typeface="DB Heavent Thin" panose="02000506060000020004" pitchFamily="2" charset="-34"/>
                <a:cs typeface="DB Heavent Thin" panose="02000506060000020004" pitchFamily="2" charset="-34"/>
              </a:rPr>
              <a:t>:</a:t>
            </a:r>
            <a:r>
              <a:rPr lang="th-TH" sz="1050" i="1">
                <a:latin typeface="DB Heavent Thin" panose="02000506060000020004" pitchFamily="2" charset="-34"/>
                <a:cs typeface="DB Heavent Thin" panose="02000506060000020004" pitchFamily="2" charset="-34"/>
              </a:rPr>
              <a:t>กรมทรัพยากรน้ำ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1D0B806C-2788-471A-AE32-BF5AB200CEE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46901" y="1260015"/>
            <a:ext cx="2189610" cy="309594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CD5714D-6ADA-40F5-AE0F-105A2DE00378}"/>
              </a:ext>
            </a:extLst>
          </p:cNvPr>
          <p:cNvSpPr txBox="1"/>
          <p:nvPr/>
        </p:nvSpPr>
        <p:spPr>
          <a:xfrm>
            <a:off x="6632307" y="663183"/>
            <a:ext cx="2780329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h-TH" sz="1800" b="1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พื้นที่เสี่ยงเกิดน้ำท่วมฉับพลัน</a:t>
            </a:r>
            <a:r>
              <a:rPr lang="th-TH" sz="1500" b="1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 </a:t>
            </a:r>
            <a:br>
              <a:rPr lang="th-TH" sz="1500" b="1">
                <a:latin typeface="DB Heavent" panose="02000506060000020004" pitchFamily="2" charset="-34"/>
                <a:cs typeface="DB Heavent" panose="02000506060000020004" pitchFamily="2" charset="-34"/>
              </a:rPr>
            </a:br>
            <a:r>
              <a:rPr lang="th-TH" sz="14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(2562)</a:t>
            </a:r>
            <a:endParaRPr lang="th-TH" sz="1500">
              <a:solidFill>
                <a:schemeClr val="bg2">
                  <a:lumMod val="25000"/>
                </a:schemeClr>
              </a:solidFill>
              <a:latin typeface="DB Heavent"/>
              <a:cs typeface="DB Heaven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9957CD-AD00-4108-B2A5-AB55CF42AEC1}"/>
              </a:ext>
            </a:extLst>
          </p:cNvPr>
          <p:cNvSpPr txBox="1"/>
          <p:nvPr/>
        </p:nvSpPr>
        <p:spPr>
          <a:xfrm>
            <a:off x="7543039" y="4272366"/>
            <a:ext cx="147668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th-TH" sz="1050" b="1" i="1">
                <a:latin typeface="DB Heavent Thin" panose="02000506060000020004" pitchFamily="2" charset="-34"/>
                <a:cs typeface="DB Heavent Thin" panose="02000506060000020004" pitchFamily="2" charset="-34"/>
              </a:rPr>
              <a:t>ที่มา</a:t>
            </a:r>
            <a:r>
              <a:rPr lang="en-US" sz="1050" b="1" i="1">
                <a:latin typeface="DB Heavent Thin" panose="02000506060000020004" pitchFamily="2" charset="-34"/>
                <a:cs typeface="DB Heavent Thin" panose="02000506060000020004" pitchFamily="2" charset="-34"/>
              </a:rPr>
              <a:t>:</a:t>
            </a:r>
            <a:r>
              <a:rPr lang="th-TH" sz="1050" b="1" i="1">
                <a:latin typeface="DB Heavent Thin" panose="02000506060000020004" pitchFamily="2" charset="-34"/>
                <a:cs typeface="DB Heavent Thin" panose="02000506060000020004" pitchFamily="2" charset="-34"/>
              </a:rPr>
              <a:t> </a:t>
            </a:r>
            <a:r>
              <a:rPr lang="th-TH" sz="1050" i="1">
                <a:latin typeface="DB Heavent Thin" panose="02000506060000020004" pitchFamily="2" charset="-34"/>
                <a:cs typeface="DB Heavent Thin" panose="02000506060000020004" pitchFamily="2" charset="-34"/>
              </a:rPr>
              <a:t>กรมทรัพยากรธรณี และ สสน.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8A418AB-9FF6-4F87-B781-4CC7F0CAE68D}"/>
              </a:ext>
            </a:extLst>
          </p:cNvPr>
          <p:cNvGrpSpPr/>
          <p:nvPr/>
        </p:nvGrpSpPr>
        <p:grpSpPr>
          <a:xfrm>
            <a:off x="6830116" y="1231935"/>
            <a:ext cx="2189610" cy="3097240"/>
            <a:chOff x="6830116" y="1231935"/>
            <a:chExt cx="2189610" cy="309724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D510F88-0637-40FF-A942-DC0C132E01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6830116" y="1231935"/>
              <a:ext cx="2189610" cy="3097240"/>
            </a:xfrm>
            <a:prstGeom prst="rect">
              <a:avLst/>
            </a:prstGeom>
            <a:solidFill>
              <a:schemeClr val="accent2"/>
            </a:solidFill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B5F3ABD-8178-40EE-9119-117DD438D7E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7154156" y="4165112"/>
              <a:ext cx="108128" cy="1058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11664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af11937-63f9-4e7d-8658-cf2439db640b" xsi:nil="true"/>
    <lcf76f155ced4ddcb4097134ff3c332f xmlns="f53461f9-7fae-43ff-9dbf-ebdbc4de5502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E6D5B1E91CB548AA492F7F51ED892B" ma:contentTypeVersion="14" ma:contentTypeDescription="Create a new document." ma:contentTypeScope="" ma:versionID="624c7bce947e9274d23e2267262955f7">
  <xsd:schema xmlns:xsd="http://www.w3.org/2001/XMLSchema" xmlns:xs="http://www.w3.org/2001/XMLSchema" xmlns:p="http://schemas.microsoft.com/office/2006/metadata/properties" xmlns:ns2="8af11937-63f9-4e7d-8658-cf2439db640b" xmlns:ns3="f53461f9-7fae-43ff-9dbf-ebdbc4de5502" targetNamespace="http://schemas.microsoft.com/office/2006/metadata/properties" ma:root="true" ma:fieldsID="1136b947cdd9fc1e65a45f601c852bd6" ns2:_="" ns3:_="">
    <xsd:import namespace="8af11937-63f9-4e7d-8658-cf2439db640b"/>
    <xsd:import namespace="f53461f9-7fae-43ff-9dbf-ebdbc4de550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lcf76f155ced4ddcb4097134ff3c332f" minOccurs="0"/>
                <xsd:element ref="ns2:TaxCatchAll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ServiceObjectDetectorVersions" minOccurs="0"/>
                <xsd:element ref="ns3:MediaServiceSearchPropertie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f11937-63f9-4e7d-8658-cf2439db640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822038d8-1e95-48ec-9538-caae16583ebf}" ma:internalName="TaxCatchAll" ma:showField="CatchAllData" ma:web="8af11937-63f9-4e7d-8658-cf2439db640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3461f9-7fae-43ff-9dbf-ebdbc4de55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9975e52d-94f0-4161-8e30-0a6d08568b1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description="" ma:hidden="true" ma:indexed="true" ma:internalName="MediaServiceDateTaken" ma:readOnly="true">
      <xsd:simpleType>
        <xsd:restriction base="dms:Text"/>
      </xsd:simpleType>
    </xsd:element>
    <xsd:element name="MediaServiceObjectDetectorVersions" ma:index="19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5AE765D-614D-4104-9F5A-E445D70C4531}">
  <ds:schemaRefs>
    <ds:schemaRef ds:uri="8af11937-63f9-4e7d-8658-cf2439db640b"/>
    <ds:schemaRef ds:uri="f53461f9-7fae-43ff-9dbf-ebdbc4de550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877665F-C7DA-44F1-B16D-753149E5A3BC}">
  <ds:schemaRefs>
    <ds:schemaRef ds:uri="8af11937-63f9-4e7d-8658-cf2439db640b"/>
    <ds:schemaRef ds:uri="f53461f9-7fae-43ff-9dbf-ebdbc4de550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9206F6C3-921F-44FF-AAA2-9D49E3CE47F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387</TotalTime>
  <Words>481</Words>
  <Application>Microsoft Office PowerPoint</Application>
  <PresentationFormat>On-screen Show (16:9)</PresentationFormat>
  <Paragraphs>52</Paragraphs>
  <Slides>8</Slides>
  <Notes>7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DB Heavent</vt:lpstr>
      <vt:lpstr>DB Heavent Thin</vt:lpstr>
      <vt:lpstr>Cordia New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Pongsakorn Onnim</cp:lastModifiedBy>
  <cp:revision>7</cp:revision>
  <dcterms:created xsi:type="dcterms:W3CDTF">2019-04-29T07:11:38Z</dcterms:created>
  <dcterms:modified xsi:type="dcterms:W3CDTF">2026-01-15T10:25:48Z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0x01010059E6D5B1E91CB548AA492F7F51ED892B</vt:lpwstr>
  </property>
  <property fmtid="{D5CDD505-2E9C-101B-9397-08002B2CF9AE}" pid="3" name="MediaServiceImageTags">
    <vt:lpwstr/>
  </property>
</Properties>
</file>

<file path=docProps/thumbnail.jpeg>
</file>